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8" d="100"/>
          <a:sy n="118" d="100"/>
        </p:scale>
        <p:origin x="283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E2C61-78C6-402E-A03B-F7D2D0581A8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1E8C7E5-6138-4B3D-9272-F6C8DF55844D}">
      <dgm:prSet phldrT="[Text]"/>
      <dgm:spPr/>
      <dgm:t>
        <a:bodyPr/>
        <a:lstStyle/>
        <a:p>
          <a:r>
            <a:rPr lang="en-GB" dirty="0" err="1" smtClean="0"/>
            <a:t>OpenSAMM</a:t>
          </a:r>
          <a:r>
            <a:rPr lang="en-GB" dirty="0" smtClean="0"/>
            <a:t> 1.0</a:t>
          </a:r>
          <a:endParaRPr lang="en-GB" dirty="0"/>
        </a:p>
      </dgm:t>
    </dgm:pt>
    <dgm:pt modelId="{B7E2E617-1D37-48E3-BA2D-2FA478DBA4FC}" type="parTrans" cxnId="{5F37E830-0864-4D04-9787-10548ECC3282}">
      <dgm:prSet/>
      <dgm:spPr/>
      <dgm:t>
        <a:bodyPr/>
        <a:lstStyle/>
        <a:p>
          <a:endParaRPr lang="en-GB"/>
        </a:p>
      </dgm:t>
    </dgm:pt>
    <dgm:pt modelId="{639AD3EE-85A8-4CCB-BA03-C8DBBF6B2428}" type="sibTrans" cxnId="{5F37E830-0864-4D04-9787-10548ECC3282}">
      <dgm:prSet/>
      <dgm:spPr/>
      <dgm:t>
        <a:bodyPr/>
        <a:lstStyle/>
        <a:p>
          <a:endParaRPr lang="en-GB"/>
        </a:p>
      </dgm:t>
    </dgm:pt>
    <dgm:pt modelId="{2A5A952A-8941-4D4D-893E-978C790B4FE3}">
      <dgm:prSet phldrT="[Text]"/>
      <dgm:spPr/>
      <dgm:t>
        <a:bodyPr/>
        <a:lstStyle/>
        <a:p>
          <a:r>
            <a:rPr lang="en-GB" dirty="0" smtClean="0"/>
            <a:t>SAMM 1.1</a:t>
          </a:r>
          <a:endParaRPr lang="en-GB" dirty="0"/>
        </a:p>
      </dgm:t>
    </dgm:pt>
    <dgm:pt modelId="{C6FB69EA-686C-4616-AF36-09D236EC138E}" type="parTrans" cxnId="{08D90F2D-C313-4B2F-B480-60656BEABFA7}">
      <dgm:prSet/>
      <dgm:spPr/>
      <dgm:t>
        <a:bodyPr/>
        <a:lstStyle/>
        <a:p>
          <a:endParaRPr lang="en-GB"/>
        </a:p>
      </dgm:t>
    </dgm:pt>
    <dgm:pt modelId="{79EF1E4E-21F5-4D64-BECD-6494C4B390B0}" type="sibTrans" cxnId="{08D90F2D-C313-4B2F-B480-60656BEABFA7}">
      <dgm:prSet/>
      <dgm:spPr/>
      <dgm:t>
        <a:bodyPr/>
        <a:lstStyle/>
        <a:p>
          <a:endParaRPr lang="en-GB"/>
        </a:p>
      </dgm:t>
    </dgm:pt>
    <dgm:pt modelId="{BEE40686-39CA-4395-A05C-67F2E876F7D7}">
      <dgm:prSet phldrT="[Text]"/>
      <dgm:spPr/>
      <dgm:t>
        <a:bodyPr/>
        <a:lstStyle/>
        <a:p>
          <a:r>
            <a:rPr lang="en-GB" dirty="0" smtClean="0"/>
            <a:t>SAMM 1.5</a:t>
          </a:r>
          <a:endParaRPr lang="en-GB" dirty="0"/>
        </a:p>
      </dgm:t>
    </dgm:pt>
    <dgm:pt modelId="{B429D7DB-6BAD-4293-BA08-084B229C8660}" type="parTrans" cxnId="{55620888-BED1-494E-9F64-C2EADA28BEDF}">
      <dgm:prSet/>
      <dgm:spPr/>
      <dgm:t>
        <a:bodyPr/>
        <a:lstStyle/>
        <a:p>
          <a:endParaRPr lang="en-GB"/>
        </a:p>
      </dgm:t>
    </dgm:pt>
    <dgm:pt modelId="{EB475E48-5E4B-46D0-B9DA-B52009B22171}" type="sibTrans" cxnId="{55620888-BED1-494E-9F64-C2EADA28BEDF}">
      <dgm:prSet/>
      <dgm:spPr/>
      <dgm:t>
        <a:bodyPr/>
        <a:lstStyle/>
        <a:p>
          <a:endParaRPr lang="en-GB"/>
        </a:p>
      </dgm:t>
    </dgm:pt>
    <dgm:pt modelId="{AA877111-8A0B-41B0-8181-8C053FBF1005}">
      <dgm:prSet phldrT="[Text]"/>
      <dgm:spPr/>
      <dgm:t>
        <a:bodyPr/>
        <a:lstStyle/>
        <a:p>
          <a:r>
            <a:rPr lang="en-GB" dirty="0" err="1" smtClean="0"/>
            <a:t>OpenSAMM</a:t>
          </a:r>
          <a:endParaRPr lang="en-GB" dirty="0"/>
        </a:p>
      </dgm:t>
    </dgm:pt>
    <dgm:pt modelId="{ADCB99AF-5561-4D51-ACD1-15634305CACF}" type="parTrans" cxnId="{EF8193D9-B125-4F23-B152-05FEF44A1FE2}">
      <dgm:prSet/>
      <dgm:spPr/>
      <dgm:t>
        <a:bodyPr/>
        <a:lstStyle/>
        <a:p>
          <a:endParaRPr lang="en-GB"/>
        </a:p>
      </dgm:t>
    </dgm:pt>
    <dgm:pt modelId="{9700467C-4F95-4924-84C6-44EE27370B4C}" type="sibTrans" cxnId="{EF8193D9-B125-4F23-B152-05FEF44A1FE2}">
      <dgm:prSet/>
      <dgm:spPr/>
      <dgm:t>
        <a:bodyPr/>
        <a:lstStyle/>
        <a:p>
          <a:endParaRPr lang="en-GB"/>
        </a:p>
      </dgm:t>
    </dgm:pt>
    <dgm:pt modelId="{B73B1A57-58A0-4B09-935E-18E5CAD542DB}" type="pres">
      <dgm:prSet presAssocID="{9BCE2C61-78C6-402E-A03B-F7D2D0581A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2A9655-2923-4FCF-ACC7-EC522DB3EFF9}" type="pres">
      <dgm:prSet presAssocID="{51E8C7E5-6138-4B3D-9272-F6C8DF55844D}" presName="root1" presStyleCnt="0"/>
      <dgm:spPr/>
    </dgm:pt>
    <dgm:pt modelId="{C92DE04E-7D19-4C65-92E8-6FE18F2B7295}" type="pres">
      <dgm:prSet presAssocID="{51E8C7E5-6138-4B3D-9272-F6C8DF55844D}" presName="LevelOneTextNode" presStyleLbl="node0" presStyleIdx="0" presStyleCnt="1">
        <dgm:presLayoutVars>
          <dgm:chPref val="3"/>
        </dgm:presLayoutVars>
      </dgm:prSet>
      <dgm:spPr/>
    </dgm:pt>
    <dgm:pt modelId="{87B4474B-655B-4CEF-9564-33BE19E69793}" type="pres">
      <dgm:prSet presAssocID="{51E8C7E5-6138-4B3D-9272-F6C8DF55844D}" presName="level2hierChild" presStyleCnt="0"/>
      <dgm:spPr/>
    </dgm:pt>
    <dgm:pt modelId="{94FF6845-71E5-4F75-A5AF-5EEF84D68299}" type="pres">
      <dgm:prSet presAssocID="{C6FB69EA-686C-4616-AF36-09D236EC138E}" presName="conn2-1" presStyleLbl="parChTrans1D2" presStyleIdx="0" presStyleCnt="2"/>
      <dgm:spPr/>
    </dgm:pt>
    <dgm:pt modelId="{8F12B114-3658-4262-AC5B-3EFD3F2C9B7A}" type="pres">
      <dgm:prSet presAssocID="{C6FB69EA-686C-4616-AF36-09D236EC138E}" presName="connTx" presStyleLbl="parChTrans1D2" presStyleIdx="0" presStyleCnt="2"/>
      <dgm:spPr/>
    </dgm:pt>
    <dgm:pt modelId="{CE32E931-1B5B-4CBD-811F-38570E3EB17C}" type="pres">
      <dgm:prSet presAssocID="{2A5A952A-8941-4D4D-893E-978C790B4FE3}" presName="root2" presStyleCnt="0"/>
      <dgm:spPr/>
    </dgm:pt>
    <dgm:pt modelId="{20D03C44-F33E-4C2A-9D19-CDCDF610D782}" type="pres">
      <dgm:prSet presAssocID="{2A5A952A-8941-4D4D-893E-978C790B4FE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23FC694-D47D-4ED4-906F-661F73D279A2}" type="pres">
      <dgm:prSet presAssocID="{2A5A952A-8941-4D4D-893E-978C790B4FE3}" presName="level3hierChild" presStyleCnt="0"/>
      <dgm:spPr/>
    </dgm:pt>
    <dgm:pt modelId="{84DA4E61-612E-40A1-B972-6DE66C587606}" type="pres">
      <dgm:prSet presAssocID="{B429D7DB-6BAD-4293-BA08-084B229C8660}" presName="conn2-1" presStyleLbl="parChTrans1D3" presStyleIdx="0" presStyleCnt="1"/>
      <dgm:spPr/>
    </dgm:pt>
    <dgm:pt modelId="{8A4BA5C6-7046-41B3-BCF3-E957C439114B}" type="pres">
      <dgm:prSet presAssocID="{B429D7DB-6BAD-4293-BA08-084B229C8660}" presName="connTx" presStyleLbl="parChTrans1D3" presStyleIdx="0" presStyleCnt="1"/>
      <dgm:spPr/>
    </dgm:pt>
    <dgm:pt modelId="{C7C12AC9-9689-46B6-9C4A-E567F4523205}" type="pres">
      <dgm:prSet presAssocID="{BEE40686-39CA-4395-A05C-67F2E876F7D7}" presName="root2" presStyleCnt="0"/>
      <dgm:spPr/>
    </dgm:pt>
    <dgm:pt modelId="{CB2DBF2A-34CA-4FD2-BF6C-B6A5F22A9BE6}" type="pres">
      <dgm:prSet presAssocID="{BEE40686-39CA-4395-A05C-67F2E876F7D7}" presName="LevelTwoTextNode" presStyleLbl="node3" presStyleIdx="0" presStyleCnt="1">
        <dgm:presLayoutVars>
          <dgm:chPref val="3"/>
        </dgm:presLayoutVars>
      </dgm:prSet>
      <dgm:spPr/>
    </dgm:pt>
    <dgm:pt modelId="{01266766-F3EC-4113-82F5-EB59FCA274D8}" type="pres">
      <dgm:prSet presAssocID="{BEE40686-39CA-4395-A05C-67F2E876F7D7}" presName="level3hierChild" presStyleCnt="0"/>
      <dgm:spPr/>
    </dgm:pt>
    <dgm:pt modelId="{EF25579C-745F-4097-B45A-BD26FC3CB9BF}" type="pres">
      <dgm:prSet presAssocID="{ADCB99AF-5561-4D51-ACD1-15634305CACF}" presName="conn2-1" presStyleLbl="parChTrans1D2" presStyleIdx="1" presStyleCnt="2"/>
      <dgm:spPr/>
    </dgm:pt>
    <dgm:pt modelId="{54C7B357-D596-48C1-B7BF-3470CD77EF16}" type="pres">
      <dgm:prSet presAssocID="{ADCB99AF-5561-4D51-ACD1-15634305CACF}" presName="connTx" presStyleLbl="parChTrans1D2" presStyleIdx="1" presStyleCnt="2"/>
      <dgm:spPr/>
    </dgm:pt>
    <dgm:pt modelId="{164ECA35-2723-4B6D-8DB0-907C926316C1}" type="pres">
      <dgm:prSet presAssocID="{AA877111-8A0B-41B0-8181-8C053FBF1005}" presName="root2" presStyleCnt="0"/>
      <dgm:spPr/>
    </dgm:pt>
    <dgm:pt modelId="{E4B93CBD-5DD2-4413-8672-72A4725501CA}" type="pres">
      <dgm:prSet presAssocID="{AA877111-8A0B-41B0-8181-8C053FBF10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2B7790D-9AC9-4258-BD2A-835C5367316F}" type="pres">
      <dgm:prSet presAssocID="{AA877111-8A0B-41B0-8181-8C053FBF1005}" presName="level3hierChild" presStyleCnt="0"/>
      <dgm:spPr/>
    </dgm:pt>
  </dgm:ptLst>
  <dgm:cxnLst>
    <dgm:cxn modelId="{08D90F2D-C313-4B2F-B480-60656BEABFA7}" srcId="{51E8C7E5-6138-4B3D-9272-F6C8DF55844D}" destId="{2A5A952A-8941-4D4D-893E-978C790B4FE3}" srcOrd="0" destOrd="0" parTransId="{C6FB69EA-686C-4616-AF36-09D236EC138E}" sibTransId="{79EF1E4E-21F5-4D64-BECD-6494C4B390B0}"/>
    <dgm:cxn modelId="{EF8193D9-B125-4F23-B152-05FEF44A1FE2}" srcId="{51E8C7E5-6138-4B3D-9272-F6C8DF55844D}" destId="{AA877111-8A0B-41B0-8181-8C053FBF1005}" srcOrd="1" destOrd="0" parTransId="{ADCB99AF-5561-4D51-ACD1-15634305CACF}" sibTransId="{9700467C-4F95-4924-84C6-44EE27370B4C}"/>
    <dgm:cxn modelId="{66F3DAF1-5F45-4939-9BF7-EDFE8FE29F34}" type="presOf" srcId="{C6FB69EA-686C-4616-AF36-09D236EC138E}" destId="{8F12B114-3658-4262-AC5B-3EFD3F2C9B7A}" srcOrd="1" destOrd="0" presId="urn:microsoft.com/office/officeart/2005/8/layout/hierarchy2"/>
    <dgm:cxn modelId="{2E7D167B-749C-4CB8-9038-BB1426E44843}" type="presOf" srcId="{B429D7DB-6BAD-4293-BA08-084B229C8660}" destId="{8A4BA5C6-7046-41B3-BCF3-E957C439114B}" srcOrd="1" destOrd="0" presId="urn:microsoft.com/office/officeart/2005/8/layout/hierarchy2"/>
    <dgm:cxn modelId="{5F37E830-0864-4D04-9787-10548ECC3282}" srcId="{9BCE2C61-78C6-402E-A03B-F7D2D0581A88}" destId="{51E8C7E5-6138-4B3D-9272-F6C8DF55844D}" srcOrd="0" destOrd="0" parTransId="{B7E2E617-1D37-48E3-BA2D-2FA478DBA4FC}" sibTransId="{639AD3EE-85A8-4CCB-BA03-C8DBBF6B2428}"/>
    <dgm:cxn modelId="{5F1F560B-3657-4207-9B44-5A5AA8605AC7}" type="presOf" srcId="{ADCB99AF-5561-4D51-ACD1-15634305CACF}" destId="{54C7B357-D596-48C1-B7BF-3470CD77EF16}" srcOrd="1" destOrd="0" presId="urn:microsoft.com/office/officeart/2005/8/layout/hierarchy2"/>
    <dgm:cxn modelId="{A951E68C-DF3B-4D14-B8AE-6ED4B9D09265}" type="presOf" srcId="{B429D7DB-6BAD-4293-BA08-084B229C8660}" destId="{84DA4E61-612E-40A1-B972-6DE66C587606}" srcOrd="0" destOrd="0" presId="urn:microsoft.com/office/officeart/2005/8/layout/hierarchy2"/>
    <dgm:cxn modelId="{FB77A4EF-8BA2-458A-8AF8-963F3B6B3E57}" type="presOf" srcId="{ADCB99AF-5561-4D51-ACD1-15634305CACF}" destId="{EF25579C-745F-4097-B45A-BD26FC3CB9BF}" srcOrd="0" destOrd="0" presId="urn:microsoft.com/office/officeart/2005/8/layout/hierarchy2"/>
    <dgm:cxn modelId="{E56342F2-5344-4611-B126-B262C51B362A}" type="presOf" srcId="{9BCE2C61-78C6-402E-A03B-F7D2D0581A88}" destId="{B73B1A57-58A0-4B09-935E-18E5CAD542DB}" srcOrd="0" destOrd="0" presId="urn:microsoft.com/office/officeart/2005/8/layout/hierarchy2"/>
    <dgm:cxn modelId="{05376B17-55BD-48E6-835C-758240A983F5}" type="presOf" srcId="{C6FB69EA-686C-4616-AF36-09D236EC138E}" destId="{94FF6845-71E5-4F75-A5AF-5EEF84D68299}" srcOrd="0" destOrd="0" presId="urn:microsoft.com/office/officeart/2005/8/layout/hierarchy2"/>
    <dgm:cxn modelId="{FA1FBC19-AEAD-4F17-AF61-F30625047044}" type="presOf" srcId="{51E8C7E5-6138-4B3D-9272-F6C8DF55844D}" destId="{C92DE04E-7D19-4C65-92E8-6FE18F2B7295}" srcOrd="0" destOrd="0" presId="urn:microsoft.com/office/officeart/2005/8/layout/hierarchy2"/>
    <dgm:cxn modelId="{0DF4FF94-4AE4-482B-89E4-FC91E9048785}" type="presOf" srcId="{BEE40686-39CA-4395-A05C-67F2E876F7D7}" destId="{CB2DBF2A-34CA-4FD2-BF6C-B6A5F22A9BE6}" srcOrd="0" destOrd="0" presId="urn:microsoft.com/office/officeart/2005/8/layout/hierarchy2"/>
    <dgm:cxn modelId="{A3CE9740-A12D-4369-A850-AD81C71064B7}" type="presOf" srcId="{2A5A952A-8941-4D4D-893E-978C790B4FE3}" destId="{20D03C44-F33E-4C2A-9D19-CDCDF610D782}" srcOrd="0" destOrd="0" presId="urn:microsoft.com/office/officeart/2005/8/layout/hierarchy2"/>
    <dgm:cxn modelId="{554BE1D6-B48E-4C4E-987C-4E6E13F0E30A}" type="presOf" srcId="{AA877111-8A0B-41B0-8181-8C053FBF1005}" destId="{E4B93CBD-5DD2-4413-8672-72A4725501CA}" srcOrd="0" destOrd="0" presId="urn:microsoft.com/office/officeart/2005/8/layout/hierarchy2"/>
    <dgm:cxn modelId="{55620888-BED1-494E-9F64-C2EADA28BEDF}" srcId="{2A5A952A-8941-4D4D-893E-978C790B4FE3}" destId="{BEE40686-39CA-4395-A05C-67F2E876F7D7}" srcOrd="0" destOrd="0" parTransId="{B429D7DB-6BAD-4293-BA08-084B229C8660}" sibTransId="{EB475E48-5E4B-46D0-B9DA-B52009B22171}"/>
    <dgm:cxn modelId="{44B65206-4E34-4BAB-805C-8B03C7DDAE77}" type="presParOf" srcId="{B73B1A57-58A0-4B09-935E-18E5CAD542DB}" destId="{472A9655-2923-4FCF-ACC7-EC522DB3EFF9}" srcOrd="0" destOrd="0" presId="urn:microsoft.com/office/officeart/2005/8/layout/hierarchy2"/>
    <dgm:cxn modelId="{6AA1DA2A-9C0A-44D7-9CCA-D6D19748BA29}" type="presParOf" srcId="{472A9655-2923-4FCF-ACC7-EC522DB3EFF9}" destId="{C92DE04E-7D19-4C65-92E8-6FE18F2B7295}" srcOrd="0" destOrd="0" presId="urn:microsoft.com/office/officeart/2005/8/layout/hierarchy2"/>
    <dgm:cxn modelId="{5854906F-95D0-4B16-ACC4-E01A5E45C579}" type="presParOf" srcId="{472A9655-2923-4FCF-ACC7-EC522DB3EFF9}" destId="{87B4474B-655B-4CEF-9564-33BE19E69793}" srcOrd="1" destOrd="0" presId="urn:microsoft.com/office/officeart/2005/8/layout/hierarchy2"/>
    <dgm:cxn modelId="{91263FE5-844E-4BED-B4EE-1AA66CBF32ED}" type="presParOf" srcId="{87B4474B-655B-4CEF-9564-33BE19E69793}" destId="{94FF6845-71E5-4F75-A5AF-5EEF84D68299}" srcOrd="0" destOrd="0" presId="urn:microsoft.com/office/officeart/2005/8/layout/hierarchy2"/>
    <dgm:cxn modelId="{C75DBFEF-7E7B-4FB4-9D04-D15CD06A9CD9}" type="presParOf" srcId="{94FF6845-71E5-4F75-A5AF-5EEF84D68299}" destId="{8F12B114-3658-4262-AC5B-3EFD3F2C9B7A}" srcOrd="0" destOrd="0" presId="urn:microsoft.com/office/officeart/2005/8/layout/hierarchy2"/>
    <dgm:cxn modelId="{910B7402-2175-480A-AAE0-705B7D42B4CA}" type="presParOf" srcId="{87B4474B-655B-4CEF-9564-33BE19E69793}" destId="{CE32E931-1B5B-4CBD-811F-38570E3EB17C}" srcOrd="1" destOrd="0" presId="urn:microsoft.com/office/officeart/2005/8/layout/hierarchy2"/>
    <dgm:cxn modelId="{AD1E28C2-0294-4F92-B606-56F58D0994D3}" type="presParOf" srcId="{CE32E931-1B5B-4CBD-811F-38570E3EB17C}" destId="{20D03C44-F33E-4C2A-9D19-CDCDF610D782}" srcOrd="0" destOrd="0" presId="urn:microsoft.com/office/officeart/2005/8/layout/hierarchy2"/>
    <dgm:cxn modelId="{474D2117-94C4-41F0-B918-0A5B0957EA7E}" type="presParOf" srcId="{CE32E931-1B5B-4CBD-811F-38570E3EB17C}" destId="{A23FC694-D47D-4ED4-906F-661F73D279A2}" srcOrd="1" destOrd="0" presId="urn:microsoft.com/office/officeart/2005/8/layout/hierarchy2"/>
    <dgm:cxn modelId="{56B190B0-39BB-4079-9979-A647D5994C9A}" type="presParOf" srcId="{A23FC694-D47D-4ED4-906F-661F73D279A2}" destId="{84DA4E61-612E-40A1-B972-6DE66C587606}" srcOrd="0" destOrd="0" presId="urn:microsoft.com/office/officeart/2005/8/layout/hierarchy2"/>
    <dgm:cxn modelId="{735B1A3D-079B-4608-A8BB-34A9696E16C9}" type="presParOf" srcId="{84DA4E61-612E-40A1-B972-6DE66C587606}" destId="{8A4BA5C6-7046-41B3-BCF3-E957C439114B}" srcOrd="0" destOrd="0" presId="urn:microsoft.com/office/officeart/2005/8/layout/hierarchy2"/>
    <dgm:cxn modelId="{109C3D17-6A4A-4BA5-90FE-465667DD4262}" type="presParOf" srcId="{A23FC694-D47D-4ED4-906F-661F73D279A2}" destId="{C7C12AC9-9689-46B6-9C4A-E567F4523205}" srcOrd="1" destOrd="0" presId="urn:microsoft.com/office/officeart/2005/8/layout/hierarchy2"/>
    <dgm:cxn modelId="{E0A96AF9-E543-4857-9FA8-571F963CDFD5}" type="presParOf" srcId="{C7C12AC9-9689-46B6-9C4A-E567F4523205}" destId="{CB2DBF2A-34CA-4FD2-BF6C-B6A5F22A9BE6}" srcOrd="0" destOrd="0" presId="urn:microsoft.com/office/officeart/2005/8/layout/hierarchy2"/>
    <dgm:cxn modelId="{4FE48C81-62AB-448C-951D-448A16C03B93}" type="presParOf" srcId="{C7C12AC9-9689-46B6-9C4A-E567F4523205}" destId="{01266766-F3EC-4113-82F5-EB59FCA274D8}" srcOrd="1" destOrd="0" presId="urn:microsoft.com/office/officeart/2005/8/layout/hierarchy2"/>
    <dgm:cxn modelId="{412E1074-821E-4E4A-959A-177C4EE6CD78}" type="presParOf" srcId="{87B4474B-655B-4CEF-9564-33BE19E69793}" destId="{EF25579C-745F-4097-B45A-BD26FC3CB9BF}" srcOrd="2" destOrd="0" presId="urn:microsoft.com/office/officeart/2005/8/layout/hierarchy2"/>
    <dgm:cxn modelId="{EDD7702E-79F5-4ECB-93C7-F3D5813EC417}" type="presParOf" srcId="{EF25579C-745F-4097-B45A-BD26FC3CB9BF}" destId="{54C7B357-D596-48C1-B7BF-3470CD77EF16}" srcOrd="0" destOrd="0" presId="urn:microsoft.com/office/officeart/2005/8/layout/hierarchy2"/>
    <dgm:cxn modelId="{1590BC01-18CE-4667-BA00-93813C69E7BB}" type="presParOf" srcId="{87B4474B-655B-4CEF-9564-33BE19E69793}" destId="{164ECA35-2723-4B6D-8DB0-907C926316C1}" srcOrd="3" destOrd="0" presId="urn:microsoft.com/office/officeart/2005/8/layout/hierarchy2"/>
    <dgm:cxn modelId="{91E9C1E9-116A-4BCA-9CBE-197D1EF2DAB3}" type="presParOf" srcId="{164ECA35-2723-4B6D-8DB0-907C926316C1}" destId="{E4B93CBD-5DD2-4413-8672-72A4725501CA}" srcOrd="0" destOrd="0" presId="urn:microsoft.com/office/officeart/2005/8/layout/hierarchy2"/>
    <dgm:cxn modelId="{22DAACE1-C111-422D-AE3B-87FB3C8309B2}" type="presParOf" srcId="{164ECA35-2723-4B6D-8DB0-907C926316C1}" destId="{22B7790D-9AC9-4258-BD2A-835C536731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691E7-C08E-433D-8D34-38FE02B0A06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6AB7F8FF-10CE-4FD7-BA3A-6C6D45301499}">
      <dgm:prSet/>
      <dgm:spPr/>
      <dgm:t>
        <a:bodyPr/>
        <a:lstStyle/>
        <a:p>
          <a:pPr rtl="0"/>
          <a:r>
            <a:rPr lang="en-US" smtClean="0"/>
            <a:t>An organization’s behavior changes slowly over time</a:t>
          </a:r>
          <a:endParaRPr lang="nl-BE"/>
        </a:p>
      </dgm:t>
    </dgm:pt>
    <dgm:pt modelId="{9801876C-4D9E-4483-A05B-D1F14BA586C5}" type="parTrans" cxnId="{05CEF0F2-2CBC-4BC6-9D44-435A24A2E238}">
      <dgm:prSet/>
      <dgm:spPr/>
      <dgm:t>
        <a:bodyPr/>
        <a:lstStyle/>
        <a:p>
          <a:endParaRPr lang="nl-BE"/>
        </a:p>
      </dgm:t>
    </dgm:pt>
    <dgm:pt modelId="{EC5DDE1D-40CE-44F0-B18A-552514460DEC}" type="sibTrans" cxnId="{05CEF0F2-2CBC-4BC6-9D44-435A24A2E238}">
      <dgm:prSet/>
      <dgm:spPr/>
      <dgm:t>
        <a:bodyPr/>
        <a:lstStyle/>
        <a:p>
          <a:endParaRPr lang="nl-BE"/>
        </a:p>
      </dgm:t>
    </dgm:pt>
    <dgm:pt modelId="{C514A6AC-761E-46F3-812D-1D1C5C56C41B}">
      <dgm:prSet/>
      <dgm:spPr/>
      <dgm:t>
        <a:bodyPr/>
        <a:lstStyle/>
        <a:p>
          <a:pPr rtl="0"/>
          <a:r>
            <a:rPr lang="en-US" dirty="0" smtClean="0"/>
            <a:t>Changes must be </a:t>
          </a:r>
          <a:r>
            <a:rPr lang="en-US" u="sng" dirty="0" smtClean="0"/>
            <a:t>iterative</a:t>
          </a:r>
          <a:r>
            <a:rPr lang="en-US" dirty="0" smtClean="0"/>
            <a:t> while working toward long-term goals</a:t>
          </a:r>
          <a:endParaRPr lang="nl-BE" dirty="0"/>
        </a:p>
      </dgm:t>
    </dgm:pt>
    <dgm:pt modelId="{2EF97DD2-4DB2-4EB3-9647-8E3679F8739F}" type="parTrans" cxnId="{7F8637F1-1009-47EA-9451-0850DCD9C22D}">
      <dgm:prSet/>
      <dgm:spPr/>
      <dgm:t>
        <a:bodyPr/>
        <a:lstStyle/>
        <a:p>
          <a:endParaRPr lang="nl-BE"/>
        </a:p>
      </dgm:t>
    </dgm:pt>
    <dgm:pt modelId="{6DFAC33A-8C79-48E8-B7E8-041680BE3439}" type="sibTrans" cxnId="{7F8637F1-1009-47EA-9451-0850DCD9C22D}">
      <dgm:prSet/>
      <dgm:spPr/>
      <dgm:t>
        <a:bodyPr/>
        <a:lstStyle/>
        <a:p>
          <a:endParaRPr lang="nl-BE"/>
        </a:p>
      </dgm:t>
    </dgm:pt>
    <dgm:pt modelId="{CE16E0DD-1CF9-4BA6-A205-0B99CC7856A4}">
      <dgm:prSet/>
      <dgm:spPr/>
      <dgm:t>
        <a:bodyPr/>
        <a:lstStyle/>
        <a:p>
          <a:pPr rtl="0"/>
          <a:r>
            <a:rPr lang="en-US" smtClean="0"/>
            <a:t>There is no single recipe that works for all organizations</a:t>
          </a:r>
          <a:endParaRPr lang="nl-BE"/>
        </a:p>
      </dgm:t>
    </dgm:pt>
    <dgm:pt modelId="{E7764EF5-34AC-482E-AB82-A5AE47E28A7B}" type="parTrans" cxnId="{3F329A44-D44E-4752-A7BD-57834FA76170}">
      <dgm:prSet/>
      <dgm:spPr/>
      <dgm:t>
        <a:bodyPr/>
        <a:lstStyle/>
        <a:p>
          <a:endParaRPr lang="nl-BE"/>
        </a:p>
      </dgm:t>
    </dgm:pt>
    <dgm:pt modelId="{596DDE3B-03FF-4222-AB91-736855C640EF}" type="sibTrans" cxnId="{3F329A44-D44E-4752-A7BD-57834FA76170}">
      <dgm:prSet/>
      <dgm:spPr/>
      <dgm:t>
        <a:bodyPr/>
        <a:lstStyle/>
        <a:p>
          <a:endParaRPr lang="nl-BE"/>
        </a:p>
      </dgm:t>
    </dgm:pt>
    <dgm:pt modelId="{D671E191-B784-4461-80A0-5572D4621264}">
      <dgm:prSet/>
      <dgm:spPr/>
      <dgm:t>
        <a:bodyPr/>
        <a:lstStyle/>
        <a:p>
          <a:pPr rtl="0"/>
          <a:r>
            <a:rPr lang="en-US" dirty="0" smtClean="0"/>
            <a:t>A solution must enable </a:t>
          </a:r>
          <a:r>
            <a:rPr lang="en-US" u="sng" dirty="0" smtClean="0"/>
            <a:t>risk-based</a:t>
          </a:r>
          <a:r>
            <a:rPr lang="en-US" dirty="0" smtClean="0"/>
            <a:t> choices tailored to the organization</a:t>
          </a:r>
          <a:endParaRPr lang="nl-BE" dirty="0"/>
        </a:p>
      </dgm:t>
    </dgm:pt>
    <dgm:pt modelId="{A4AF3248-EA18-4ABD-BFDC-9DE926B626F8}" type="parTrans" cxnId="{C397E4DD-DD3F-45F4-B97A-0B9BA9D8B212}">
      <dgm:prSet/>
      <dgm:spPr/>
      <dgm:t>
        <a:bodyPr/>
        <a:lstStyle/>
        <a:p>
          <a:endParaRPr lang="nl-BE"/>
        </a:p>
      </dgm:t>
    </dgm:pt>
    <dgm:pt modelId="{C01B90F3-A504-4986-AD98-C13A934CD4AA}" type="sibTrans" cxnId="{C397E4DD-DD3F-45F4-B97A-0B9BA9D8B212}">
      <dgm:prSet/>
      <dgm:spPr/>
      <dgm:t>
        <a:bodyPr/>
        <a:lstStyle/>
        <a:p>
          <a:endParaRPr lang="nl-BE"/>
        </a:p>
      </dgm:t>
    </dgm:pt>
    <dgm:pt modelId="{D5427E35-361D-4509-BB9C-6E876B0738B7}">
      <dgm:prSet/>
      <dgm:spPr/>
      <dgm:t>
        <a:bodyPr/>
        <a:lstStyle/>
        <a:p>
          <a:pPr rtl="0"/>
          <a:r>
            <a:rPr lang="en-US" smtClean="0"/>
            <a:t>Guidance related to security activities must be prescriptive</a:t>
          </a:r>
          <a:endParaRPr lang="nl-BE"/>
        </a:p>
      </dgm:t>
    </dgm:pt>
    <dgm:pt modelId="{E2DA1367-B414-4EF5-AA62-BE6983D1FB42}" type="parTrans" cxnId="{48798901-AD50-4903-8E1C-0D9B29E82A13}">
      <dgm:prSet/>
      <dgm:spPr/>
      <dgm:t>
        <a:bodyPr/>
        <a:lstStyle/>
        <a:p>
          <a:endParaRPr lang="nl-BE"/>
        </a:p>
      </dgm:t>
    </dgm:pt>
    <dgm:pt modelId="{34FE3B16-E22F-4D41-A3F1-8296934B8238}" type="sibTrans" cxnId="{48798901-AD50-4903-8E1C-0D9B29E82A13}">
      <dgm:prSet/>
      <dgm:spPr/>
      <dgm:t>
        <a:bodyPr/>
        <a:lstStyle/>
        <a:p>
          <a:endParaRPr lang="nl-BE"/>
        </a:p>
      </dgm:t>
    </dgm:pt>
    <dgm:pt modelId="{6D6E1633-FFE4-41D1-A4F4-5FC24A6699CA}">
      <dgm:prSet/>
      <dgm:spPr/>
      <dgm:t>
        <a:bodyPr/>
        <a:lstStyle/>
        <a:p>
          <a:pPr rtl="0"/>
          <a:r>
            <a:rPr lang="en-US" dirty="0" smtClean="0"/>
            <a:t>A solution must provide enough </a:t>
          </a:r>
          <a:r>
            <a:rPr lang="en-US" u="sng" dirty="0" smtClean="0"/>
            <a:t>details</a:t>
          </a:r>
          <a:r>
            <a:rPr lang="en-US" dirty="0" smtClean="0"/>
            <a:t> for non-security-people</a:t>
          </a:r>
          <a:endParaRPr lang="nl-BE" dirty="0"/>
        </a:p>
      </dgm:t>
    </dgm:pt>
    <dgm:pt modelId="{2729C525-2481-4E0B-884C-8886A45FD209}" type="parTrans" cxnId="{8C9AADE8-9D44-4EE7-988C-0B37A1E73462}">
      <dgm:prSet/>
      <dgm:spPr/>
      <dgm:t>
        <a:bodyPr/>
        <a:lstStyle/>
        <a:p>
          <a:endParaRPr lang="nl-BE"/>
        </a:p>
      </dgm:t>
    </dgm:pt>
    <dgm:pt modelId="{3B712D5F-6395-4AA9-97C6-188AB7B40D2A}" type="sibTrans" cxnId="{8C9AADE8-9D44-4EE7-988C-0B37A1E73462}">
      <dgm:prSet/>
      <dgm:spPr/>
      <dgm:t>
        <a:bodyPr/>
        <a:lstStyle/>
        <a:p>
          <a:endParaRPr lang="nl-BE"/>
        </a:p>
      </dgm:t>
    </dgm:pt>
    <dgm:pt modelId="{A6A4214C-9EB3-4FFE-B4D8-B03146D13C44}">
      <dgm:prSet/>
      <dgm:spPr/>
      <dgm:t>
        <a:bodyPr/>
        <a:lstStyle/>
        <a:p>
          <a:pPr rtl="0"/>
          <a:r>
            <a:rPr lang="en-US" dirty="0" smtClean="0"/>
            <a:t>Overall, must be simple, well-defined, and measurable</a:t>
          </a:r>
          <a:endParaRPr lang="nl-BE" dirty="0"/>
        </a:p>
      </dgm:t>
    </dgm:pt>
    <dgm:pt modelId="{86C2D5C3-29ED-455B-B5DD-C64DF11ED0CD}" type="parTrans" cxnId="{A51E3A9B-EF3B-46E4-9310-07BA6692D205}">
      <dgm:prSet/>
      <dgm:spPr/>
      <dgm:t>
        <a:bodyPr/>
        <a:lstStyle/>
        <a:p>
          <a:endParaRPr lang="nl-BE"/>
        </a:p>
      </dgm:t>
    </dgm:pt>
    <dgm:pt modelId="{12AC2D79-899F-4110-9710-C7948156504F}" type="sibTrans" cxnId="{A51E3A9B-EF3B-46E4-9310-07BA6692D205}">
      <dgm:prSet/>
      <dgm:spPr/>
      <dgm:t>
        <a:bodyPr/>
        <a:lstStyle/>
        <a:p>
          <a:endParaRPr lang="nl-BE"/>
        </a:p>
      </dgm:t>
    </dgm:pt>
    <dgm:pt modelId="{9209C2EA-F802-428C-9BBA-391B345D8B35}">
      <dgm:prSet/>
      <dgm:spPr/>
      <dgm:t>
        <a:bodyPr/>
        <a:lstStyle/>
        <a:p>
          <a:pPr rtl="0"/>
          <a:r>
            <a:rPr lang="nl-BE" dirty="0" smtClean="0"/>
            <a:t>OWASP Software Assurance Maturity Model (SAMM)</a:t>
          </a:r>
          <a:endParaRPr lang="nl-BE" dirty="0"/>
        </a:p>
      </dgm:t>
    </dgm:pt>
    <dgm:pt modelId="{19EFB94D-27E3-4CC3-8E09-AC8EC5BECC59}" type="parTrans" cxnId="{B12716B6-9F0C-4668-9336-DB780CAD6C17}">
      <dgm:prSet/>
      <dgm:spPr/>
      <dgm:t>
        <a:bodyPr/>
        <a:lstStyle/>
        <a:p>
          <a:endParaRPr lang="nl-BE"/>
        </a:p>
      </dgm:t>
    </dgm:pt>
    <dgm:pt modelId="{FC4256A1-8A6F-4562-9BFF-DC15120B7FB4}" type="sibTrans" cxnId="{B12716B6-9F0C-4668-9336-DB780CAD6C17}">
      <dgm:prSet/>
      <dgm:spPr/>
      <dgm:t>
        <a:bodyPr/>
        <a:lstStyle/>
        <a:p>
          <a:endParaRPr lang="nl-BE"/>
        </a:p>
      </dgm:t>
    </dgm:pt>
    <dgm:pt modelId="{2059C200-D179-41A9-8EE2-D6875CB6D288}" type="pres">
      <dgm:prSet presAssocID="{3D1691E7-C08E-433D-8D34-38FE02B0A06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E367B07D-0DE8-4D62-AA98-7BAE7E25F524}" type="pres">
      <dgm:prSet presAssocID="{6AB7F8FF-10CE-4FD7-BA3A-6C6D45301499}" presName="horFlow" presStyleCnt="0"/>
      <dgm:spPr/>
      <dgm:t>
        <a:bodyPr/>
        <a:lstStyle/>
        <a:p>
          <a:endParaRPr lang="en-US"/>
        </a:p>
      </dgm:t>
    </dgm:pt>
    <dgm:pt modelId="{0516D7D8-E32A-4D43-B3F8-9B31DF2A99B9}" type="pres">
      <dgm:prSet presAssocID="{6AB7F8FF-10CE-4FD7-BA3A-6C6D45301499}" presName="bigChev" presStyleLbl="node1" presStyleIdx="0" presStyleCnt="4"/>
      <dgm:spPr/>
      <dgm:t>
        <a:bodyPr/>
        <a:lstStyle/>
        <a:p>
          <a:endParaRPr lang="nl-BE"/>
        </a:p>
      </dgm:t>
    </dgm:pt>
    <dgm:pt modelId="{137B9F7C-1B23-4428-A055-DAD449919553}" type="pres">
      <dgm:prSet presAssocID="{2EF97DD2-4DB2-4EB3-9647-8E3679F8739F}" presName="parTrans" presStyleCnt="0"/>
      <dgm:spPr/>
      <dgm:t>
        <a:bodyPr/>
        <a:lstStyle/>
        <a:p>
          <a:endParaRPr lang="en-US"/>
        </a:p>
      </dgm:t>
    </dgm:pt>
    <dgm:pt modelId="{D49A153E-FBAC-40D4-A871-DE4281063ABE}" type="pres">
      <dgm:prSet presAssocID="{C514A6AC-761E-46F3-812D-1D1C5C56C41B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08F22E3-2298-47B8-BFB2-5ED5A20C5358}" type="pres">
      <dgm:prSet presAssocID="{6AB7F8FF-10CE-4FD7-BA3A-6C6D45301499}" presName="vSp" presStyleCnt="0"/>
      <dgm:spPr/>
      <dgm:t>
        <a:bodyPr/>
        <a:lstStyle/>
        <a:p>
          <a:endParaRPr lang="en-US"/>
        </a:p>
      </dgm:t>
    </dgm:pt>
    <dgm:pt modelId="{308117D3-EB4B-46CA-9200-DFA69E233EC0}" type="pres">
      <dgm:prSet presAssocID="{CE16E0DD-1CF9-4BA6-A205-0B99CC7856A4}" presName="horFlow" presStyleCnt="0"/>
      <dgm:spPr/>
      <dgm:t>
        <a:bodyPr/>
        <a:lstStyle/>
        <a:p>
          <a:endParaRPr lang="en-US"/>
        </a:p>
      </dgm:t>
    </dgm:pt>
    <dgm:pt modelId="{ED6788B3-32EE-4277-AFAB-6F59C0DA29DB}" type="pres">
      <dgm:prSet presAssocID="{CE16E0DD-1CF9-4BA6-A205-0B99CC7856A4}" presName="bigChev" presStyleLbl="node1" presStyleIdx="1" presStyleCnt="4"/>
      <dgm:spPr/>
      <dgm:t>
        <a:bodyPr/>
        <a:lstStyle/>
        <a:p>
          <a:endParaRPr lang="nl-BE"/>
        </a:p>
      </dgm:t>
    </dgm:pt>
    <dgm:pt modelId="{24ECD68D-E549-4E3E-8AC1-1815D7803D49}" type="pres">
      <dgm:prSet presAssocID="{A4AF3248-EA18-4ABD-BFDC-9DE926B626F8}" presName="parTrans" presStyleCnt="0"/>
      <dgm:spPr/>
      <dgm:t>
        <a:bodyPr/>
        <a:lstStyle/>
        <a:p>
          <a:endParaRPr lang="en-US"/>
        </a:p>
      </dgm:t>
    </dgm:pt>
    <dgm:pt modelId="{729CF545-F6C8-4E99-8156-6494D44F16FA}" type="pres">
      <dgm:prSet presAssocID="{D671E191-B784-4461-80A0-5572D462126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1869C6A-D4E1-488E-BA69-B2F44706746E}" type="pres">
      <dgm:prSet presAssocID="{CE16E0DD-1CF9-4BA6-A205-0B99CC7856A4}" presName="vSp" presStyleCnt="0"/>
      <dgm:spPr/>
      <dgm:t>
        <a:bodyPr/>
        <a:lstStyle/>
        <a:p>
          <a:endParaRPr lang="en-US"/>
        </a:p>
      </dgm:t>
    </dgm:pt>
    <dgm:pt modelId="{7A286968-9CB9-4ECA-9643-C1E3849E074A}" type="pres">
      <dgm:prSet presAssocID="{D5427E35-361D-4509-BB9C-6E876B0738B7}" presName="horFlow" presStyleCnt="0"/>
      <dgm:spPr/>
      <dgm:t>
        <a:bodyPr/>
        <a:lstStyle/>
        <a:p>
          <a:endParaRPr lang="en-US"/>
        </a:p>
      </dgm:t>
    </dgm:pt>
    <dgm:pt modelId="{83461659-7F7B-48C8-9C52-77C261AD5B5B}" type="pres">
      <dgm:prSet presAssocID="{D5427E35-361D-4509-BB9C-6E876B0738B7}" presName="bigChev" presStyleLbl="node1" presStyleIdx="2" presStyleCnt="4"/>
      <dgm:spPr/>
      <dgm:t>
        <a:bodyPr/>
        <a:lstStyle/>
        <a:p>
          <a:endParaRPr lang="nl-BE"/>
        </a:p>
      </dgm:t>
    </dgm:pt>
    <dgm:pt modelId="{514D7608-825E-4E02-9E42-D48029AF945B}" type="pres">
      <dgm:prSet presAssocID="{2729C525-2481-4E0B-884C-8886A45FD209}" presName="parTrans" presStyleCnt="0"/>
      <dgm:spPr/>
      <dgm:t>
        <a:bodyPr/>
        <a:lstStyle/>
        <a:p>
          <a:endParaRPr lang="en-US"/>
        </a:p>
      </dgm:t>
    </dgm:pt>
    <dgm:pt modelId="{222E66A8-FE6A-4B07-9CC6-F2FAB75DB7F6}" type="pres">
      <dgm:prSet presAssocID="{6D6E1633-FFE4-41D1-A4F4-5FC24A6699CA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6E70847-0C8F-411F-90D1-E0D2146F9A36}" type="pres">
      <dgm:prSet presAssocID="{D5427E35-361D-4509-BB9C-6E876B0738B7}" presName="vSp" presStyleCnt="0"/>
      <dgm:spPr/>
      <dgm:t>
        <a:bodyPr/>
        <a:lstStyle/>
        <a:p>
          <a:endParaRPr lang="en-US"/>
        </a:p>
      </dgm:t>
    </dgm:pt>
    <dgm:pt modelId="{170DED74-731D-488A-889B-E19FFC43F7C5}" type="pres">
      <dgm:prSet presAssocID="{A6A4214C-9EB3-4FFE-B4D8-B03146D13C44}" presName="horFlow" presStyleCnt="0"/>
      <dgm:spPr/>
      <dgm:t>
        <a:bodyPr/>
        <a:lstStyle/>
        <a:p>
          <a:endParaRPr lang="en-US"/>
        </a:p>
      </dgm:t>
    </dgm:pt>
    <dgm:pt modelId="{1E53C020-2B3D-4C59-82EB-B8FAA65AB8C0}" type="pres">
      <dgm:prSet presAssocID="{A6A4214C-9EB3-4FFE-B4D8-B03146D13C44}" presName="bigChev" presStyleLbl="node1" presStyleIdx="3" presStyleCnt="4"/>
      <dgm:spPr/>
      <dgm:t>
        <a:bodyPr/>
        <a:lstStyle/>
        <a:p>
          <a:endParaRPr lang="nl-BE"/>
        </a:p>
      </dgm:t>
    </dgm:pt>
    <dgm:pt modelId="{63E7C3B5-AE73-449A-8157-5BF41AAFCFB0}" type="pres">
      <dgm:prSet presAssocID="{19EFB94D-27E3-4CC3-8E09-AC8EC5BECC59}" presName="parTrans" presStyleCnt="0"/>
      <dgm:spPr/>
      <dgm:t>
        <a:bodyPr/>
        <a:lstStyle/>
        <a:p>
          <a:endParaRPr lang="en-US"/>
        </a:p>
      </dgm:t>
    </dgm:pt>
    <dgm:pt modelId="{A96D6BD3-4ECE-4FBD-A716-91522FA48ADB}" type="pres">
      <dgm:prSet presAssocID="{9209C2EA-F802-428C-9BBA-391B345D8B35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2AA5524B-4282-4F82-9364-7294C7793D6A}" type="presOf" srcId="{D671E191-B784-4461-80A0-5572D4621264}" destId="{729CF545-F6C8-4E99-8156-6494D44F16FA}" srcOrd="0" destOrd="0" presId="urn:microsoft.com/office/officeart/2005/8/layout/lProcess3"/>
    <dgm:cxn modelId="{7F8637F1-1009-47EA-9451-0850DCD9C22D}" srcId="{6AB7F8FF-10CE-4FD7-BA3A-6C6D45301499}" destId="{C514A6AC-761E-46F3-812D-1D1C5C56C41B}" srcOrd="0" destOrd="0" parTransId="{2EF97DD2-4DB2-4EB3-9647-8E3679F8739F}" sibTransId="{6DFAC33A-8C79-48E8-B7E8-041680BE3439}"/>
    <dgm:cxn modelId="{0591A3E3-76D1-4313-80F5-3B8C320699CE}" type="presOf" srcId="{D5427E35-361D-4509-BB9C-6E876B0738B7}" destId="{83461659-7F7B-48C8-9C52-77C261AD5B5B}" srcOrd="0" destOrd="0" presId="urn:microsoft.com/office/officeart/2005/8/layout/lProcess3"/>
    <dgm:cxn modelId="{B12716B6-9F0C-4668-9336-DB780CAD6C17}" srcId="{A6A4214C-9EB3-4FFE-B4D8-B03146D13C44}" destId="{9209C2EA-F802-428C-9BBA-391B345D8B35}" srcOrd="0" destOrd="0" parTransId="{19EFB94D-27E3-4CC3-8E09-AC8EC5BECC59}" sibTransId="{FC4256A1-8A6F-4562-9BFF-DC15120B7FB4}"/>
    <dgm:cxn modelId="{65497B4F-944D-441E-92D8-9D873E385472}" type="presOf" srcId="{6AB7F8FF-10CE-4FD7-BA3A-6C6D45301499}" destId="{0516D7D8-E32A-4D43-B3F8-9B31DF2A99B9}" srcOrd="0" destOrd="0" presId="urn:microsoft.com/office/officeart/2005/8/layout/lProcess3"/>
    <dgm:cxn modelId="{584BC08A-4A53-42E6-9090-72A558136EDE}" type="presOf" srcId="{9209C2EA-F802-428C-9BBA-391B345D8B35}" destId="{A96D6BD3-4ECE-4FBD-A716-91522FA48ADB}" srcOrd="0" destOrd="0" presId="urn:microsoft.com/office/officeart/2005/8/layout/lProcess3"/>
    <dgm:cxn modelId="{02166EDF-CF6A-4566-80F3-8A5B09BA7113}" type="presOf" srcId="{CE16E0DD-1CF9-4BA6-A205-0B99CC7856A4}" destId="{ED6788B3-32EE-4277-AFAB-6F59C0DA29DB}" srcOrd="0" destOrd="0" presId="urn:microsoft.com/office/officeart/2005/8/layout/lProcess3"/>
    <dgm:cxn modelId="{A51E3A9B-EF3B-46E4-9310-07BA6692D205}" srcId="{3D1691E7-C08E-433D-8D34-38FE02B0A069}" destId="{A6A4214C-9EB3-4FFE-B4D8-B03146D13C44}" srcOrd="3" destOrd="0" parTransId="{86C2D5C3-29ED-455B-B5DD-C64DF11ED0CD}" sibTransId="{12AC2D79-899F-4110-9710-C7948156504F}"/>
    <dgm:cxn modelId="{1BA3EA39-9A18-48F4-A80A-F53D6A9C14EA}" type="presOf" srcId="{3D1691E7-C08E-433D-8D34-38FE02B0A069}" destId="{2059C200-D179-41A9-8EE2-D6875CB6D288}" srcOrd="0" destOrd="0" presId="urn:microsoft.com/office/officeart/2005/8/layout/lProcess3"/>
    <dgm:cxn modelId="{05CEF0F2-2CBC-4BC6-9D44-435A24A2E238}" srcId="{3D1691E7-C08E-433D-8D34-38FE02B0A069}" destId="{6AB7F8FF-10CE-4FD7-BA3A-6C6D45301499}" srcOrd="0" destOrd="0" parTransId="{9801876C-4D9E-4483-A05B-D1F14BA586C5}" sibTransId="{EC5DDE1D-40CE-44F0-B18A-552514460DEC}"/>
    <dgm:cxn modelId="{E0236F44-EDAA-4855-9999-50ACCD10A20D}" type="presOf" srcId="{C514A6AC-761E-46F3-812D-1D1C5C56C41B}" destId="{D49A153E-FBAC-40D4-A871-DE4281063ABE}" srcOrd="0" destOrd="0" presId="urn:microsoft.com/office/officeart/2005/8/layout/lProcess3"/>
    <dgm:cxn modelId="{17300E62-629F-42DD-80CE-02E7D8C42388}" type="presOf" srcId="{6D6E1633-FFE4-41D1-A4F4-5FC24A6699CA}" destId="{222E66A8-FE6A-4B07-9CC6-F2FAB75DB7F6}" srcOrd="0" destOrd="0" presId="urn:microsoft.com/office/officeart/2005/8/layout/lProcess3"/>
    <dgm:cxn modelId="{3F329A44-D44E-4752-A7BD-57834FA76170}" srcId="{3D1691E7-C08E-433D-8D34-38FE02B0A069}" destId="{CE16E0DD-1CF9-4BA6-A205-0B99CC7856A4}" srcOrd="1" destOrd="0" parTransId="{E7764EF5-34AC-482E-AB82-A5AE47E28A7B}" sibTransId="{596DDE3B-03FF-4222-AB91-736855C640EF}"/>
    <dgm:cxn modelId="{C397E4DD-DD3F-45F4-B97A-0B9BA9D8B212}" srcId="{CE16E0DD-1CF9-4BA6-A205-0B99CC7856A4}" destId="{D671E191-B784-4461-80A0-5572D4621264}" srcOrd="0" destOrd="0" parTransId="{A4AF3248-EA18-4ABD-BFDC-9DE926B626F8}" sibTransId="{C01B90F3-A504-4986-AD98-C13A934CD4AA}"/>
    <dgm:cxn modelId="{FE44313E-0B91-49EC-AB04-444B2B9514E1}" type="presOf" srcId="{A6A4214C-9EB3-4FFE-B4D8-B03146D13C44}" destId="{1E53C020-2B3D-4C59-82EB-B8FAA65AB8C0}" srcOrd="0" destOrd="0" presId="urn:microsoft.com/office/officeart/2005/8/layout/lProcess3"/>
    <dgm:cxn modelId="{8C9AADE8-9D44-4EE7-988C-0B37A1E73462}" srcId="{D5427E35-361D-4509-BB9C-6E876B0738B7}" destId="{6D6E1633-FFE4-41D1-A4F4-5FC24A6699CA}" srcOrd="0" destOrd="0" parTransId="{2729C525-2481-4E0B-884C-8886A45FD209}" sibTransId="{3B712D5F-6395-4AA9-97C6-188AB7B40D2A}"/>
    <dgm:cxn modelId="{48798901-AD50-4903-8E1C-0D9B29E82A13}" srcId="{3D1691E7-C08E-433D-8D34-38FE02B0A069}" destId="{D5427E35-361D-4509-BB9C-6E876B0738B7}" srcOrd="2" destOrd="0" parTransId="{E2DA1367-B414-4EF5-AA62-BE6983D1FB42}" sibTransId="{34FE3B16-E22F-4D41-A3F1-8296934B8238}"/>
    <dgm:cxn modelId="{B64C8A78-1806-45BE-944E-EF8635C1FEE0}" type="presParOf" srcId="{2059C200-D179-41A9-8EE2-D6875CB6D288}" destId="{E367B07D-0DE8-4D62-AA98-7BAE7E25F524}" srcOrd="0" destOrd="0" presId="urn:microsoft.com/office/officeart/2005/8/layout/lProcess3"/>
    <dgm:cxn modelId="{355053D1-37CB-4257-9119-A1274F6C4600}" type="presParOf" srcId="{E367B07D-0DE8-4D62-AA98-7BAE7E25F524}" destId="{0516D7D8-E32A-4D43-B3F8-9B31DF2A99B9}" srcOrd="0" destOrd="0" presId="urn:microsoft.com/office/officeart/2005/8/layout/lProcess3"/>
    <dgm:cxn modelId="{4229C742-EC2F-44E3-8450-BC24D4515B7B}" type="presParOf" srcId="{E367B07D-0DE8-4D62-AA98-7BAE7E25F524}" destId="{137B9F7C-1B23-4428-A055-DAD449919553}" srcOrd="1" destOrd="0" presId="urn:microsoft.com/office/officeart/2005/8/layout/lProcess3"/>
    <dgm:cxn modelId="{57C4D05A-ECCB-47B9-8500-1BE00849A2A3}" type="presParOf" srcId="{E367B07D-0DE8-4D62-AA98-7BAE7E25F524}" destId="{D49A153E-FBAC-40D4-A871-DE4281063ABE}" srcOrd="2" destOrd="0" presId="urn:microsoft.com/office/officeart/2005/8/layout/lProcess3"/>
    <dgm:cxn modelId="{DDE7274B-E534-4822-A0D3-141B20B3116A}" type="presParOf" srcId="{2059C200-D179-41A9-8EE2-D6875CB6D288}" destId="{C08F22E3-2298-47B8-BFB2-5ED5A20C5358}" srcOrd="1" destOrd="0" presId="urn:microsoft.com/office/officeart/2005/8/layout/lProcess3"/>
    <dgm:cxn modelId="{B4D016EC-893B-4A77-BB9E-03A0E1D7177B}" type="presParOf" srcId="{2059C200-D179-41A9-8EE2-D6875CB6D288}" destId="{308117D3-EB4B-46CA-9200-DFA69E233EC0}" srcOrd="2" destOrd="0" presId="urn:microsoft.com/office/officeart/2005/8/layout/lProcess3"/>
    <dgm:cxn modelId="{FAFC3C36-F777-4A22-B30F-A8CF1DF07DF0}" type="presParOf" srcId="{308117D3-EB4B-46CA-9200-DFA69E233EC0}" destId="{ED6788B3-32EE-4277-AFAB-6F59C0DA29DB}" srcOrd="0" destOrd="0" presId="urn:microsoft.com/office/officeart/2005/8/layout/lProcess3"/>
    <dgm:cxn modelId="{503EB72D-E98C-4851-924E-FE657D2880F1}" type="presParOf" srcId="{308117D3-EB4B-46CA-9200-DFA69E233EC0}" destId="{24ECD68D-E549-4E3E-8AC1-1815D7803D49}" srcOrd="1" destOrd="0" presId="urn:microsoft.com/office/officeart/2005/8/layout/lProcess3"/>
    <dgm:cxn modelId="{D1BA557A-EBB8-4BE4-8C10-0D03CDDFAB69}" type="presParOf" srcId="{308117D3-EB4B-46CA-9200-DFA69E233EC0}" destId="{729CF545-F6C8-4E99-8156-6494D44F16FA}" srcOrd="2" destOrd="0" presId="urn:microsoft.com/office/officeart/2005/8/layout/lProcess3"/>
    <dgm:cxn modelId="{23071FCA-CFD4-48CD-BA12-3BF2C4A1B31B}" type="presParOf" srcId="{2059C200-D179-41A9-8EE2-D6875CB6D288}" destId="{61869C6A-D4E1-488E-BA69-B2F44706746E}" srcOrd="3" destOrd="0" presId="urn:microsoft.com/office/officeart/2005/8/layout/lProcess3"/>
    <dgm:cxn modelId="{AAE6A23C-04C9-4A0C-8D6A-390DA6212195}" type="presParOf" srcId="{2059C200-D179-41A9-8EE2-D6875CB6D288}" destId="{7A286968-9CB9-4ECA-9643-C1E3849E074A}" srcOrd="4" destOrd="0" presId="urn:microsoft.com/office/officeart/2005/8/layout/lProcess3"/>
    <dgm:cxn modelId="{5FD55B67-F7D8-468F-9080-F020F068482C}" type="presParOf" srcId="{7A286968-9CB9-4ECA-9643-C1E3849E074A}" destId="{83461659-7F7B-48C8-9C52-77C261AD5B5B}" srcOrd="0" destOrd="0" presId="urn:microsoft.com/office/officeart/2005/8/layout/lProcess3"/>
    <dgm:cxn modelId="{C21EA395-2158-4EF9-846C-AF18E8121DC7}" type="presParOf" srcId="{7A286968-9CB9-4ECA-9643-C1E3849E074A}" destId="{514D7608-825E-4E02-9E42-D48029AF945B}" srcOrd="1" destOrd="0" presId="urn:microsoft.com/office/officeart/2005/8/layout/lProcess3"/>
    <dgm:cxn modelId="{7287B37D-00C9-41C3-B96C-8F9A8AF2EC8A}" type="presParOf" srcId="{7A286968-9CB9-4ECA-9643-C1E3849E074A}" destId="{222E66A8-FE6A-4B07-9CC6-F2FAB75DB7F6}" srcOrd="2" destOrd="0" presId="urn:microsoft.com/office/officeart/2005/8/layout/lProcess3"/>
    <dgm:cxn modelId="{DA3C7DE9-2CA6-49A7-80BC-A4913A2ED5BC}" type="presParOf" srcId="{2059C200-D179-41A9-8EE2-D6875CB6D288}" destId="{26E70847-0C8F-411F-90D1-E0D2146F9A36}" srcOrd="5" destOrd="0" presId="urn:microsoft.com/office/officeart/2005/8/layout/lProcess3"/>
    <dgm:cxn modelId="{596201BD-9D48-4C28-B6C9-59B1D039B83C}" type="presParOf" srcId="{2059C200-D179-41A9-8EE2-D6875CB6D288}" destId="{170DED74-731D-488A-889B-E19FFC43F7C5}" srcOrd="6" destOrd="0" presId="urn:microsoft.com/office/officeart/2005/8/layout/lProcess3"/>
    <dgm:cxn modelId="{4579BBFA-05F5-41F8-921A-D35B8067C704}" type="presParOf" srcId="{170DED74-731D-488A-889B-E19FFC43F7C5}" destId="{1E53C020-2B3D-4C59-82EB-B8FAA65AB8C0}" srcOrd="0" destOrd="0" presId="urn:microsoft.com/office/officeart/2005/8/layout/lProcess3"/>
    <dgm:cxn modelId="{DADF8A30-BB1A-4D54-B87E-D5D41B3C6FA1}" type="presParOf" srcId="{170DED74-731D-488A-889B-E19FFC43F7C5}" destId="{63E7C3B5-AE73-449A-8157-5BF41AAFCFB0}" srcOrd="1" destOrd="0" presId="urn:microsoft.com/office/officeart/2005/8/layout/lProcess3"/>
    <dgm:cxn modelId="{6A8F7C86-CE51-4C6D-813F-0E916B61619B}" type="presParOf" srcId="{170DED74-731D-488A-889B-E19FFC43F7C5}" destId="{A96D6BD3-4ECE-4FBD-A716-91522FA48AD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3FBDC6-9A9D-4F58-87CC-0F94D23FAA89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906C7-60BE-4F12-95CA-B9CEEB9BEF7C}">
      <dgm:prSet phldrT="[Text]"/>
      <dgm:spPr/>
      <dgm:t>
        <a:bodyPr/>
        <a:lstStyle/>
        <a:p>
          <a:r>
            <a:rPr lang="en-GB" dirty="0" smtClean="0"/>
            <a:t>Practice being unfulfilled</a:t>
          </a:r>
          <a:endParaRPr lang="en-GB" dirty="0"/>
        </a:p>
      </dgm:t>
    </dgm:pt>
    <dgm:pt modelId="{52462892-A2B8-43DB-9C27-40FE026CB3C9}" type="parTrans" cxnId="{7D435712-4C7E-4A66-8D6A-09DFE1E8D3B8}">
      <dgm:prSet/>
      <dgm:spPr/>
      <dgm:t>
        <a:bodyPr/>
        <a:lstStyle/>
        <a:p>
          <a:endParaRPr lang="en-GB"/>
        </a:p>
      </dgm:t>
    </dgm:pt>
    <dgm:pt modelId="{737C2570-7D91-4CC7-9263-DCB36CA87C58}" type="sibTrans" cxnId="{7D435712-4C7E-4A66-8D6A-09DFE1E8D3B8}">
      <dgm:prSet/>
      <dgm:spPr/>
      <dgm:t>
        <a:bodyPr/>
        <a:lstStyle/>
        <a:p>
          <a:endParaRPr lang="en-GB"/>
        </a:p>
      </dgm:t>
    </dgm:pt>
    <dgm:pt modelId="{5903AC6B-37FE-411E-A75C-C6F60DAF1CB9}">
      <dgm:prSet phldrT="[Text]"/>
      <dgm:spPr/>
      <dgm:t>
        <a:bodyPr/>
        <a:lstStyle/>
        <a:p>
          <a:r>
            <a:rPr lang="en-GB" dirty="0" smtClean="0"/>
            <a:t>Ad-hoc provision</a:t>
          </a:r>
          <a:endParaRPr lang="en-GB" dirty="0"/>
        </a:p>
      </dgm:t>
    </dgm:pt>
    <dgm:pt modelId="{22C3F1D1-3224-48F4-9227-22509FE5B3C0}" type="parTrans" cxnId="{EC5AF5BB-7CCB-409B-B7BE-E7CCB8008AD3}">
      <dgm:prSet/>
      <dgm:spPr/>
      <dgm:t>
        <a:bodyPr/>
        <a:lstStyle/>
        <a:p>
          <a:endParaRPr lang="en-GB"/>
        </a:p>
      </dgm:t>
    </dgm:pt>
    <dgm:pt modelId="{9AE0AF39-2330-499A-9517-4A4685C4C7B2}" type="sibTrans" cxnId="{EC5AF5BB-7CCB-409B-B7BE-E7CCB8008AD3}">
      <dgm:prSet/>
      <dgm:spPr/>
      <dgm:t>
        <a:bodyPr/>
        <a:lstStyle/>
        <a:p>
          <a:endParaRPr lang="en-GB"/>
        </a:p>
      </dgm:t>
    </dgm:pt>
    <dgm:pt modelId="{D6F9330C-8D73-44BA-A6EB-550A5E27627D}">
      <dgm:prSet phldrT="[Text]"/>
      <dgm:spPr/>
      <dgm:t>
        <a:bodyPr/>
        <a:lstStyle/>
        <a:p>
          <a:r>
            <a:rPr lang="en-GB" dirty="0" smtClean="0"/>
            <a:t>Increased efficiency/effectiveness</a:t>
          </a:r>
          <a:endParaRPr lang="en-GB" dirty="0"/>
        </a:p>
      </dgm:t>
    </dgm:pt>
    <dgm:pt modelId="{2DE075F6-188C-4134-A842-EF0AB421C97F}" type="parTrans" cxnId="{F8AC75B4-60A2-45FF-91F2-0BCC97B8AB6D}">
      <dgm:prSet/>
      <dgm:spPr/>
      <dgm:t>
        <a:bodyPr/>
        <a:lstStyle/>
        <a:p>
          <a:endParaRPr lang="en-GB"/>
        </a:p>
      </dgm:t>
    </dgm:pt>
    <dgm:pt modelId="{ACFDDBD9-A459-4DA1-9449-193D15304B1D}" type="sibTrans" cxnId="{F8AC75B4-60A2-45FF-91F2-0BCC97B8AB6D}">
      <dgm:prSet/>
      <dgm:spPr/>
      <dgm:t>
        <a:bodyPr/>
        <a:lstStyle/>
        <a:p>
          <a:endParaRPr lang="en-GB"/>
        </a:p>
      </dgm:t>
    </dgm:pt>
    <dgm:pt modelId="{5F12A7C8-0318-454D-A612-D5E7F69F12A7}">
      <dgm:prSet phldrT="[Text]"/>
      <dgm:spPr/>
      <dgm:t>
        <a:bodyPr/>
        <a:lstStyle/>
        <a:p>
          <a:r>
            <a:rPr lang="en-GB" dirty="0" smtClean="0"/>
            <a:t>Comprehensive mastery at scale</a:t>
          </a:r>
          <a:endParaRPr lang="en-GB" dirty="0"/>
        </a:p>
      </dgm:t>
    </dgm:pt>
    <dgm:pt modelId="{24DC50B4-5C68-48C9-9A41-97A70D3CC1FB}" type="parTrans" cxnId="{7FF16840-85E6-433C-8953-3BFC084B6487}">
      <dgm:prSet/>
      <dgm:spPr/>
      <dgm:t>
        <a:bodyPr/>
        <a:lstStyle/>
        <a:p>
          <a:endParaRPr lang="en-GB"/>
        </a:p>
      </dgm:t>
    </dgm:pt>
    <dgm:pt modelId="{69D75B31-9EF2-4093-BFB8-6BFA094582C4}" type="sibTrans" cxnId="{7FF16840-85E6-433C-8953-3BFC084B6487}">
      <dgm:prSet/>
      <dgm:spPr/>
      <dgm:t>
        <a:bodyPr/>
        <a:lstStyle/>
        <a:p>
          <a:endParaRPr lang="en-GB"/>
        </a:p>
      </dgm:t>
    </dgm:pt>
    <dgm:pt modelId="{3C2B1683-E979-4637-AB01-EC2B274CDED8}" type="pres">
      <dgm:prSet presAssocID="{0B3FBDC6-9A9D-4F58-87CC-0F94D23FAA8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A799B0-2F5A-4FDD-8776-C33B8519C3C9}" type="pres">
      <dgm:prSet presAssocID="{134906C7-60BE-4F12-95CA-B9CEEB9BEF7C}" presName="composite" presStyleCnt="0"/>
      <dgm:spPr/>
    </dgm:pt>
    <dgm:pt modelId="{0542467D-CC64-49EF-8BAE-DBD9B9C46A94}" type="pres">
      <dgm:prSet presAssocID="{134906C7-60BE-4F12-95CA-B9CEEB9BEF7C}" presName="imgShp" presStyleLbl="fgImgPlace1" presStyleIdx="0" presStyleCnt="4"/>
      <dgm:spPr/>
    </dgm:pt>
    <dgm:pt modelId="{32C1C906-470F-4759-8FE8-38B5A8437BAA}" type="pres">
      <dgm:prSet presAssocID="{134906C7-60BE-4F12-95CA-B9CEEB9BEF7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3C0E88-F9AE-4490-9B55-7A07A457168A}" type="pres">
      <dgm:prSet presAssocID="{737C2570-7D91-4CC7-9263-DCB36CA87C58}" presName="spacing" presStyleCnt="0"/>
      <dgm:spPr/>
    </dgm:pt>
    <dgm:pt modelId="{BFD9CE1C-3386-47B9-8709-963CCA1D9D7C}" type="pres">
      <dgm:prSet presAssocID="{5903AC6B-37FE-411E-A75C-C6F60DAF1CB9}" presName="composite" presStyleCnt="0"/>
      <dgm:spPr/>
    </dgm:pt>
    <dgm:pt modelId="{B5DCED7E-55DC-472E-A9FD-9F20B2AA7F20}" type="pres">
      <dgm:prSet presAssocID="{5903AC6B-37FE-411E-A75C-C6F60DAF1CB9}" presName="imgShp" presStyleLbl="fgImgPlace1" presStyleIdx="1" presStyleCnt="4"/>
      <dgm:spPr/>
    </dgm:pt>
    <dgm:pt modelId="{336B875A-D84E-432A-BE58-1A49A4CCA93A}" type="pres">
      <dgm:prSet presAssocID="{5903AC6B-37FE-411E-A75C-C6F60DAF1CB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B354F0-0F9D-410A-BF96-054B09339596}" type="pres">
      <dgm:prSet presAssocID="{9AE0AF39-2330-499A-9517-4A4685C4C7B2}" presName="spacing" presStyleCnt="0"/>
      <dgm:spPr/>
    </dgm:pt>
    <dgm:pt modelId="{781AEAB3-F5D7-432E-9579-C4ADDEF3E36B}" type="pres">
      <dgm:prSet presAssocID="{D6F9330C-8D73-44BA-A6EB-550A5E27627D}" presName="composite" presStyleCnt="0"/>
      <dgm:spPr/>
    </dgm:pt>
    <dgm:pt modelId="{86977024-4F5F-48FF-8AE5-7AE68EE7E229}" type="pres">
      <dgm:prSet presAssocID="{D6F9330C-8D73-44BA-A6EB-550A5E27627D}" presName="imgShp" presStyleLbl="fgImgPlace1" presStyleIdx="2" presStyleCnt="4"/>
      <dgm:spPr/>
    </dgm:pt>
    <dgm:pt modelId="{A564CA5E-5D63-49A2-9216-98D9E2C6F971}" type="pres">
      <dgm:prSet presAssocID="{D6F9330C-8D73-44BA-A6EB-550A5E27627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CD448B-25A7-40D9-88CD-50020F40C697}" type="pres">
      <dgm:prSet presAssocID="{ACFDDBD9-A459-4DA1-9449-193D15304B1D}" presName="spacing" presStyleCnt="0"/>
      <dgm:spPr/>
    </dgm:pt>
    <dgm:pt modelId="{2C7EB882-0C9E-423E-9CF7-354B0CD06DF9}" type="pres">
      <dgm:prSet presAssocID="{5F12A7C8-0318-454D-A612-D5E7F69F12A7}" presName="composite" presStyleCnt="0"/>
      <dgm:spPr/>
    </dgm:pt>
    <dgm:pt modelId="{5EBE1291-CC1D-43F0-AECD-A0BD3B56E775}" type="pres">
      <dgm:prSet presAssocID="{5F12A7C8-0318-454D-A612-D5E7F69F12A7}" presName="imgShp" presStyleLbl="fgImgPlace1" presStyleIdx="3" presStyleCnt="4"/>
      <dgm:spPr/>
    </dgm:pt>
    <dgm:pt modelId="{773DBE6E-BD83-4133-B07A-58B039B67975}" type="pres">
      <dgm:prSet presAssocID="{5F12A7C8-0318-454D-A612-D5E7F69F12A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D9587C8-C175-4E3E-8478-5DDAC6FB0F4D}" type="presOf" srcId="{5903AC6B-37FE-411E-A75C-C6F60DAF1CB9}" destId="{336B875A-D84E-432A-BE58-1A49A4CCA93A}" srcOrd="0" destOrd="0" presId="urn:microsoft.com/office/officeart/2005/8/layout/vList3"/>
    <dgm:cxn modelId="{CA9B78D4-F27F-45A0-B62C-3B2F6F8DDED0}" type="presOf" srcId="{134906C7-60BE-4F12-95CA-B9CEEB9BEF7C}" destId="{32C1C906-470F-4759-8FE8-38B5A8437BAA}" srcOrd="0" destOrd="0" presId="urn:microsoft.com/office/officeart/2005/8/layout/vList3"/>
    <dgm:cxn modelId="{7DFAFAD0-0146-4A42-9206-116D14966FEA}" type="presOf" srcId="{D6F9330C-8D73-44BA-A6EB-550A5E27627D}" destId="{A564CA5E-5D63-49A2-9216-98D9E2C6F971}" srcOrd="0" destOrd="0" presId="urn:microsoft.com/office/officeart/2005/8/layout/vList3"/>
    <dgm:cxn modelId="{34A8729A-1818-4D01-8AAC-E7C35EC4A62A}" type="presOf" srcId="{5F12A7C8-0318-454D-A612-D5E7F69F12A7}" destId="{773DBE6E-BD83-4133-B07A-58B039B67975}" srcOrd="0" destOrd="0" presId="urn:microsoft.com/office/officeart/2005/8/layout/vList3"/>
    <dgm:cxn modelId="{B2D3F939-7B0E-4822-986F-BC06E8371FCE}" type="presOf" srcId="{0B3FBDC6-9A9D-4F58-87CC-0F94D23FAA89}" destId="{3C2B1683-E979-4637-AB01-EC2B274CDED8}" srcOrd="0" destOrd="0" presId="urn:microsoft.com/office/officeart/2005/8/layout/vList3"/>
    <dgm:cxn modelId="{7D435712-4C7E-4A66-8D6A-09DFE1E8D3B8}" srcId="{0B3FBDC6-9A9D-4F58-87CC-0F94D23FAA89}" destId="{134906C7-60BE-4F12-95CA-B9CEEB9BEF7C}" srcOrd="0" destOrd="0" parTransId="{52462892-A2B8-43DB-9C27-40FE026CB3C9}" sibTransId="{737C2570-7D91-4CC7-9263-DCB36CA87C58}"/>
    <dgm:cxn modelId="{EC5AF5BB-7CCB-409B-B7BE-E7CCB8008AD3}" srcId="{0B3FBDC6-9A9D-4F58-87CC-0F94D23FAA89}" destId="{5903AC6B-37FE-411E-A75C-C6F60DAF1CB9}" srcOrd="1" destOrd="0" parTransId="{22C3F1D1-3224-48F4-9227-22509FE5B3C0}" sibTransId="{9AE0AF39-2330-499A-9517-4A4685C4C7B2}"/>
    <dgm:cxn modelId="{7FF16840-85E6-433C-8953-3BFC084B6487}" srcId="{0B3FBDC6-9A9D-4F58-87CC-0F94D23FAA89}" destId="{5F12A7C8-0318-454D-A612-D5E7F69F12A7}" srcOrd="3" destOrd="0" parTransId="{24DC50B4-5C68-48C9-9A41-97A70D3CC1FB}" sibTransId="{69D75B31-9EF2-4093-BFB8-6BFA094582C4}"/>
    <dgm:cxn modelId="{F8AC75B4-60A2-45FF-91F2-0BCC97B8AB6D}" srcId="{0B3FBDC6-9A9D-4F58-87CC-0F94D23FAA89}" destId="{D6F9330C-8D73-44BA-A6EB-550A5E27627D}" srcOrd="2" destOrd="0" parTransId="{2DE075F6-188C-4134-A842-EF0AB421C97F}" sibTransId="{ACFDDBD9-A459-4DA1-9449-193D15304B1D}"/>
    <dgm:cxn modelId="{13A17F52-970C-41EB-8498-115F2AD5DD03}" type="presParOf" srcId="{3C2B1683-E979-4637-AB01-EC2B274CDED8}" destId="{CFA799B0-2F5A-4FDD-8776-C33B8519C3C9}" srcOrd="0" destOrd="0" presId="urn:microsoft.com/office/officeart/2005/8/layout/vList3"/>
    <dgm:cxn modelId="{C4A9B25D-B1C7-41B8-A658-CE1B7C46DA4E}" type="presParOf" srcId="{CFA799B0-2F5A-4FDD-8776-C33B8519C3C9}" destId="{0542467D-CC64-49EF-8BAE-DBD9B9C46A94}" srcOrd="0" destOrd="0" presId="urn:microsoft.com/office/officeart/2005/8/layout/vList3"/>
    <dgm:cxn modelId="{3B810C84-4828-4834-8BB5-65F72AB6B9FA}" type="presParOf" srcId="{CFA799B0-2F5A-4FDD-8776-C33B8519C3C9}" destId="{32C1C906-470F-4759-8FE8-38B5A8437BAA}" srcOrd="1" destOrd="0" presId="urn:microsoft.com/office/officeart/2005/8/layout/vList3"/>
    <dgm:cxn modelId="{D77461AB-A7EE-43EF-B86E-3B54C6F6F7AA}" type="presParOf" srcId="{3C2B1683-E979-4637-AB01-EC2B274CDED8}" destId="{7C3C0E88-F9AE-4490-9B55-7A07A457168A}" srcOrd="1" destOrd="0" presId="urn:microsoft.com/office/officeart/2005/8/layout/vList3"/>
    <dgm:cxn modelId="{52ABA40F-ABA5-4CFC-BE85-0226FA9D050F}" type="presParOf" srcId="{3C2B1683-E979-4637-AB01-EC2B274CDED8}" destId="{BFD9CE1C-3386-47B9-8709-963CCA1D9D7C}" srcOrd="2" destOrd="0" presId="urn:microsoft.com/office/officeart/2005/8/layout/vList3"/>
    <dgm:cxn modelId="{112CAFBE-D92B-4E32-A7E4-E0EBF7EB1A9C}" type="presParOf" srcId="{BFD9CE1C-3386-47B9-8709-963CCA1D9D7C}" destId="{B5DCED7E-55DC-472E-A9FD-9F20B2AA7F20}" srcOrd="0" destOrd="0" presId="urn:microsoft.com/office/officeart/2005/8/layout/vList3"/>
    <dgm:cxn modelId="{2B01FCEA-9552-4AF0-8234-18BEE7498B6B}" type="presParOf" srcId="{BFD9CE1C-3386-47B9-8709-963CCA1D9D7C}" destId="{336B875A-D84E-432A-BE58-1A49A4CCA93A}" srcOrd="1" destOrd="0" presId="urn:microsoft.com/office/officeart/2005/8/layout/vList3"/>
    <dgm:cxn modelId="{CFB3EB46-B1BC-40CC-92B6-4D5DFFA7AD6B}" type="presParOf" srcId="{3C2B1683-E979-4637-AB01-EC2B274CDED8}" destId="{DAB354F0-0F9D-410A-BF96-054B09339596}" srcOrd="3" destOrd="0" presId="urn:microsoft.com/office/officeart/2005/8/layout/vList3"/>
    <dgm:cxn modelId="{96347CC3-C2FD-4E1A-87DA-641953327295}" type="presParOf" srcId="{3C2B1683-E979-4637-AB01-EC2B274CDED8}" destId="{781AEAB3-F5D7-432E-9579-C4ADDEF3E36B}" srcOrd="4" destOrd="0" presId="urn:microsoft.com/office/officeart/2005/8/layout/vList3"/>
    <dgm:cxn modelId="{1CEE1A16-7EE4-4092-9406-7A66EA0B04FD}" type="presParOf" srcId="{781AEAB3-F5D7-432E-9579-C4ADDEF3E36B}" destId="{86977024-4F5F-48FF-8AE5-7AE68EE7E229}" srcOrd="0" destOrd="0" presId="urn:microsoft.com/office/officeart/2005/8/layout/vList3"/>
    <dgm:cxn modelId="{96171891-CEF9-4989-8B3F-0F6F257A3D8F}" type="presParOf" srcId="{781AEAB3-F5D7-432E-9579-C4ADDEF3E36B}" destId="{A564CA5E-5D63-49A2-9216-98D9E2C6F971}" srcOrd="1" destOrd="0" presId="urn:microsoft.com/office/officeart/2005/8/layout/vList3"/>
    <dgm:cxn modelId="{718E3E11-3824-4221-90FB-66F869644DA8}" type="presParOf" srcId="{3C2B1683-E979-4637-AB01-EC2B274CDED8}" destId="{81CD448B-25A7-40D9-88CD-50020F40C697}" srcOrd="5" destOrd="0" presId="urn:microsoft.com/office/officeart/2005/8/layout/vList3"/>
    <dgm:cxn modelId="{668EEC71-B55B-4925-AE6C-BF771E994CA0}" type="presParOf" srcId="{3C2B1683-E979-4637-AB01-EC2B274CDED8}" destId="{2C7EB882-0C9E-423E-9CF7-354B0CD06DF9}" srcOrd="6" destOrd="0" presId="urn:microsoft.com/office/officeart/2005/8/layout/vList3"/>
    <dgm:cxn modelId="{3887FB2D-D94C-466C-AC03-9441C77A0819}" type="presParOf" srcId="{2C7EB882-0C9E-423E-9CF7-354B0CD06DF9}" destId="{5EBE1291-CC1D-43F0-AECD-A0BD3B56E775}" srcOrd="0" destOrd="0" presId="urn:microsoft.com/office/officeart/2005/8/layout/vList3"/>
    <dgm:cxn modelId="{60FFDA1C-F5C7-461C-83C9-5F1CB8BCCAC2}" type="presParOf" srcId="{2C7EB882-0C9E-423E-9CF7-354B0CD06DF9}" destId="{773DBE6E-BD83-4133-B07A-58B039B679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F98D99-BAA6-417E-855C-47F1E0BFB9F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E1D7275-8A4F-436B-994F-8A4CBA108750}">
      <dgm:prSet phldrT="[Text]"/>
      <dgm:spPr/>
      <dgm:t>
        <a:bodyPr/>
        <a:lstStyle/>
        <a:p>
          <a:r>
            <a:rPr lang="en-GB" dirty="0" smtClean="0"/>
            <a:t>No</a:t>
          </a:r>
          <a:endParaRPr lang="en-GB" dirty="0"/>
        </a:p>
      </dgm:t>
    </dgm:pt>
    <dgm:pt modelId="{91E56B3C-E432-4E8F-B903-8593595D54C7}" type="parTrans" cxnId="{BB8628D8-50EE-4EDF-AB6A-FC5C020BD29E}">
      <dgm:prSet/>
      <dgm:spPr/>
      <dgm:t>
        <a:bodyPr/>
        <a:lstStyle/>
        <a:p>
          <a:endParaRPr lang="en-GB"/>
        </a:p>
      </dgm:t>
    </dgm:pt>
    <dgm:pt modelId="{0A9359D2-BF85-45D2-A3B5-900695CBB017}" type="sibTrans" cxnId="{BB8628D8-50EE-4EDF-AB6A-FC5C020BD29E}">
      <dgm:prSet/>
      <dgm:spPr/>
      <dgm:t>
        <a:bodyPr/>
        <a:lstStyle/>
        <a:p>
          <a:endParaRPr lang="en-GB"/>
        </a:p>
      </dgm:t>
    </dgm:pt>
    <dgm:pt modelId="{2AFF688B-3B1C-4A0B-BCC2-E110607373C4}">
      <dgm:prSet phldrT="[Text]"/>
      <dgm:spPr/>
      <dgm:t>
        <a:bodyPr/>
        <a:lstStyle/>
        <a:p>
          <a:r>
            <a:rPr lang="en-GB" dirty="0" smtClean="0"/>
            <a:t>Few/Some</a:t>
          </a:r>
          <a:endParaRPr lang="en-GB" dirty="0"/>
        </a:p>
      </dgm:t>
    </dgm:pt>
    <dgm:pt modelId="{0D834106-A4D0-40CB-AA36-5FF3E1ED2024}" type="parTrans" cxnId="{D610ADD6-0161-4310-92C7-0B35F9E5FE3B}">
      <dgm:prSet/>
      <dgm:spPr/>
      <dgm:t>
        <a:bodyPr/>
        <a:lstStyle/>
        <a:p>
          <a:endParaRPr lang="en-GB"/>
        </a:p>
      </dgm:t>
    </dgm:pt>
    <dgm:pt modelId="{06C5360B-FA52-4053-B9C5-37E384C7C058}" type="sibTrans" cxnId="{D610ADD6-0161-4310-92C7-0B35F9E5FE3B}">
      <dgm:prSet/>
      <dgm:spPr/>
      <dgm:t>
        <a:bodyPr/>
        <a:lstStyle/>
        <a:p>
          <a:endParaRPr lang="en-GB"/>
        </a:p>
      </dgm:t>
    </dgm:pt>
    <dgm:pt modelId="{4345AB0A-377B-45BC-874C-786461F5E208}">
      <dgm:prSet phldrT="[Text]"/>
      <dgm:spPr/>
      <dgm:t>
        <a:bodyPr/>
        <a:lstStyle/>
        <a:p>
          <a:r>
            <a:rPr lang="en-GB" dirty="0" smtClean="0"/>
            <a:t>At Least Half</a:t>
          </a:r>
          <a:endParaRPr lang="en-GB" dirty="0"/>
        </a:p>
      </dgm:t>
    </dgm:pt>
    <dgm:pt modelId="{4B9EC4EB-40F7-409F-A9C6-16805F36A51C}" type="parTrans" cxnId="{F2EF0E2E-08ED-4D42-89B2-F85F4E926CC7}">
      <dgm:prSet/>
      <dgm:spPr/>
      <dgm:t>
        <a:bodyPr/>
        <a:lstStyle/>
        <a:p>
          <a:endParaRPr lang="en-GB"/>
        </a:p>
      </dgm:t>
    </dgm:pt>
    <dgm:pt modelId="{92952524-5343-4490-AB8C-5BE79564838E}" type="sibTrans" cxnId="{F2EF0E2E-08ED-4D42-89B2-F85F4E926CC7}">
      <dgm:prSet/>
      <dgm:spPr/>
      <dgm:t>
        <a:bodyPr/>
        <a:lstStyle/>
        <a:p>
          <a:endParaRPr lang="en-GB"/>
        </a:p>
      </dgm:t>
    </dgm:pt>
    <dgm:pt modelId="{BD482E74-2570-4243-81EC-1DD95E9A602E}">
      <dgm:prSet phldrT="[Text]"/>
      <dgm:spPr/>
      <dgm:t>
        <a:bodyPr/>
        <a:lstStyle/>
        <a:p>
          <a:r>
            <a:rPr lang="en-GB" dirty="0" smtClean="0"/>
            <a:t>Many/Most</a:t>
          </a:r>
          <a:endParaRPr lang="en-GB" dirty="0"/>
        </a:p>
      </dgm:t>
    </dgm:pt>
    <dgm:pt modelId="{A5282A86-AC32-4CE5-A4CA-7C028DBACF9E}" type="parTrans" cxnId="{B6D6B0DA-89B3-453D-808F-8531F9CF4D91}">
      <dgm:prSet/>
      <dgm:spPr/>
      <dgm:t>
        <a:bodyPr/>
        <a:lstStyle/>
        <a:p>
          <a:endParaRPr lang="en-GB"/>
        </a:p>
      </dgm:t>
    </dgm:pt>
    <dgm:pt modelId="{4A9A0A63-8299-4D44-91D8-B84AF912412A}" type="sibTrans" cxnId="{B6D6B0DA-89B3-453D-808F-8531F9CF4D91}">
      <dgm:prSet/>
      <dgm:spPr/>
      <dgm:t>
        <a:bodyPr/>
        <a:lstStyle/>
        <a:p>
          <a:endParaRPr lang="en-GB"/>
        </a:p>
      </dgm:t>
    </dgm:pt>
    <dgm:pt modelId="{D122DC38-4F86-4146-A4D8-FD00D7D224D8}" type="pres">
      <dgm:prSet presAssocID="{C1F98D99-BAA6-417E-855C-47F1E0BFB9F6}" presName="arrowDiagram" presStyleCnt="0">
        <dgm:presLayoutVars>
          <dgm:chMax val="5"/>
          <dgm:dir/>
          <dgm:resizeHandles val="exact"/>
        </dgm:presLayoutVars>
      </dgm:prSet>
      <dgm:spPr/>
    </dgm:pt>
    <dgm:pt modelId="{7B811D23-AEA8-4CB6-A42A-8246F71CFB20}" type="pres">
      <dgm:prSet presAssocID="{C1F98D99-BAA6-417E-855C-47F1E0BFB9F6}" presName="arrow" presStyleLbl="bgShp" presStyleIdx="0" presStyleCnt="1"/>
      <dgm:spPr/>
    </dgm:pt>
    <dgm:pt modelId="{4ADF1D78-EBB0-49A5-B875-CF6A7D0998D5}" type="pres">
      <dgm:prSet presAssocID="{C1F98D99-BAA6-417E-855C-47F1E0BFB9F6}" presName="arrowDiagram4" presStyleCnt="0"/>
      <dgm:spPr/>
    </dgm:pt>
    <dgm:pt modelId="{9497366B-8F87-415E-9F15-CC8477CAA2B8}" type="pres">
      <dgm:prSet presAssocID="{2E1D7275-8A4F-436B-994F-8A4CBA108750}" presName="bullet4a" presStyleLbl="node1" presStyleIdx="0" presStyleCnt="4"/>
      <dgm:spPr/>
    </dgm:pt>
    <dgm:pt modelId="{AC20374E-954E-416A-AD76-C55B72123116}" type="pres">
      <dgm:prSet presAssocID="{2E1D7275-8A4F-436B-994F-8A4CBA108750}" presName="textBox4a" presStyleLbl="revTx" presStyleIdx="0" presStyleCnt="4">
        <dgm:presLayoutVars>
          <dgm:bulletEnabled val="1"/>
        </dgm:presLayoutVars>
      </dgm:prSet>
      <dgm:spPr/>
    </dgm:pt>
    <dgm:pt modelId="{286ABDE9-808B-42DC-8053-A7D837070825}" type="pres">
      <dgm:prSet presAssocID="{2AFF688B-3B1C-4A0B-BCC2-E110607373C4}" presName="bullet4b" presStyleLbl="node1" presStyleIdx="1" presStyleCnt="4"/>
      <dgm:spPr/>
    </dgm:pt>
    <dgm:pt modelId="{A3D825AF-D7DA-4791-8AF7-AE4221E011DF}" type="pres">
      <dgm:prSet presAssocID="{2AFF688B-3B1C-4A0B-BCC2-E110607373C4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DB8F1DF-45E3-4ADF-A86F-DF31B26E8A33}" type="pres">
      <dgm:prSet presAssocID="{4345AB0A-377B-45BC-874C-786461F5E208}" presName="bullet4c" presStyleLbl="node1" presStyleIdx="2" presStyleCnt="4"/>
      <dgm:spPr/>
    </dgm:pt>
    <dgm:pt modelId="{9A8F1653-EF20-4DC6-953F-0BB5A7B89640}" type="pres">
      <dgm:prSet presAssocID="{4345AB0A-377B-45BC-874C-786461F5E208}" presName="textBox4c" presStyleLbl="revTx" presStyleIdx="2" presStyleCnt="4">
        <dgm:presLayoutVars>
          <dgm:bulletEnabled val="1"/>
        </dgm:presLayoutVars>
      </dgm:prSet>
      <dgm:spPr/>
    </dgm:pt>
    <dgm:pt modelId="{A8F2CDB4-B25E-4360-937A-8BF1DCFFDA2A}" type="pres">
      <dgm:prSet presAssocID="{BD482E74-2570-4243-81EC-1DD95E9A602E}" presName="bullet4d" presStyleLbl="node1" presStyleIdx="3" presStyleCnt="4"/>
      <dgm:spPr/>
    </dgm:pt>
    <dgm:pt modelId="{02B0F302-B9CA-4F5E-BEB1-6CCC4DFA1D67}" type="pres">
      <dgm:prSet presAssocID="{BD482E74-2570-4243-81EC-1DD95E9A602E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DE23144-3E56-4C66-8C3C-E6314290E274}" type="presOf" srcId="{2AFF688B-3B1C-4A0B-BCC2-E110607373C4}" destId="{A3D825AF-D7DA-4791-8AF7-AE4221E011DF}" srcOrd="0" destOrd="0" presId="urn:microsoft.com/office/officeart/2005/8/layout/arrow2"/>
    <dgm:cxn modelId="{A72DA3BD-A273-4380-BF08-84FF6269D351}" type="presOf" srcId="{4345AB0A-377B-45BC-874C-786461F5E208}" destId="{9A8F1653-EF20-4DC6-953F-0BB5A7B89640}" srcOrd="0" destOrd="0" presId="urn:microsoft.com/office/officeart/2005/8/layout/arrow2"/>
    <dgm:cxn modelId="{7535BAFB-05A3-42A8-8FFC-703A939327CF}" type="presOf" srcId="{BD482E74-2570-4243-81EC-1DD95E9A602E}" destId="{02B0F302-B9CA-4F5E-BEB1-6CCC4DFA1D67}" srcOrd="0" destOrd="0" presId="urn:microsoft.com/office/officeart/2005/8/layout/arrow2"/>
    <dgm:cxn modelId="{D610ADD6-0161-4310-92C7-0B35F9E5FE3B}" srcId="{C1F98D99-BAA6-417E-855C-47F1E0BFB9F6}" destId="{2AFF688B-3B1C-4A0B-BCC2-E110607373C4}" srcOrd="1" destOrd="0" parTransId="{0D834106-A4D0-40CB-AA36-5FF3E1ED2024}" sibTransId="{06C5360B-FA52-4053-B9C5-37E384C7C058}"/>
    <dgm:cxn modelId="{F2EF0E2E-08ED-4D42-89B2-F85F4E926CC7}" srcId="{C1F98D99-BAA6-417E-855C-47F1E0BFB9F6}" destId="{4345AB0A-377B-45BC-874C-786461F5E208}" srcOrd="2" destOrd="0" parTransId="{4B9EC4EB-40F7-409F-A9C6-16805F36A51C}" sibTransId="{92952524-5343-4490-AB8C-5BE79564838E}"/>
    <dgm:cxn modelId="{BB8628D8-50EE-4EDF-AB6A-FC5C020BD29E}" srcId="{C1F98D99-BAA6-417E-855C-47F1E0BFB9F6}" destId="{2E1D7275-8A4F-436B-994F-8A4CBA108750}" srcOrd="0" destOrd="0" parTransId="{91E56B3C-E432-4E8F-B903-8593595D54C7}" sibTransId="{0A9359D2-BF85-45D2-A3B5-900695CBB017}"/>
    <dgm:cxn modelId="{1D47F797-818B-48D0-AAF1-EBAB54C22062}" type="presOf" srcId="{2E1D7275-8A4F-436B-994F-8A4CBA108750}" destId="{AC20374E-954E-416A-AD76-C55B72123116}" srcOrd="0" destOrd="0" presId="urn:microsoft.com/office/officeart/2005/8/layout/arrow2"/>
    <dgm:cxn modelId="{2EDD9D40-9D70-4E81-AF9B-F0E6FEE497E4}" type="presOf" srcId="{C1F98D99-BAA6-417E-855C-47F1E0BFB9F6}" destId="{D122DC38-4F86-4146-A4D8-FD00D7D224D8}" srcOrd="0" destOrd="0" presId="urn:microsoft.com/office/officeart/2005/8/layout/arrow2"/>
    <dgm:cxn modelId="{B6D6B0DA-89B3-453D-808F-8531F9CF4D91}" srcId="{C1F98D99-BAA6-417E-855C-47F1E0BFB9F6}" destId="{BD482E74-2570-4243-81EC-1DD95E9A602E}" srcOrd="3" destOrd="0" parTransId="{A5282A86-AC32-4CE5-A4CA-7C028DBACF9E}" sibTransId="{4A9A0A63-8299-4D44-91D8-B84AF912412A}"/>
    <dgm:cxn modelId="{2155D176-E0EF-4319-8CB2-AD24FD5E0CEC}" type="presParOf" srcId="{D122DC38-4F86-4146-A4D8-FD00D7D224D8}" destId="{7B811D23-AEA8-4CB6-A42A-8246F71CFB20}" srcOrd="0" destOrd="0" presId="urn:microsoft.com/office/officeart/2005/8/layout/arrow2"/>
    <dgm:cxn modelId="{AAA2086F-80C1-4074-AE48-3D5B71F8F669}" type="presParOf" srcId="{D122DC38-4F86-4146-A4D8-FD00D7D224D8}" destId="{4ADF1D78-EBB0-49A5-B875-CF6A7D0998D5}" srcOrd="1" destOrd="0" presId="urn:microsoft.com/office/officeart/2005/8/layout/arrow2"/>
    <dgm:cxn modelId="{9F157017-D204-4FE9-A2AD-0C090A8B9C6B}" type="presParOf" srcId="{4ADF1D78-EBB0-49A5-B875-CF6A7D0998D5}" destId="{9497366B-8F87-415E-9F15-CC8477CAA2B8}" srcOrd="0" destOrd="0" presId="urn:microsoft.com/office/officeart/2005/8/layout/arrow2"/>
    <dgm:cxn modelId="{2B569492-9591-4546-AF9B-DD89767DDEBD}" type="presParOf" srcId="{4ADF1D78-EBB0-49A5-B875-CF6A7D0998D5}" destId="{AC20374E-954E-416A-AD76-C55B72123116}" srcOrd="1" destOrd="0" presId="urn:microsoft.com/office/officeart/2005/8/layout/arrow2"/>
    <dgm:cxn modelId="{D4EA6044-F44E-44DC-AC7D-226AE450ED41}" type="presParOf" srcId="{4ADF1D78-EBB0-49A5-B875-CF6A7D0998D5}" destId="{286ABDE9-808B-42DC-8053-A7D837070825}" srcOrd="2" destOrd="0" presId="urn:microsoft.com/office/officeart/2005/8/layout/arrow2"/>
    <dgm:cxn modelId="{E693D912-0CB2-483C-ABFB-DEA44205F541}" type="presParOf" srcId="{4ADF1D78-EBB0-49A5-B875-CF6A7D0998D5}" destId="{A3D825AF-D7DA-4791-8AF7-AE4221E011DF}" srcOrd="3" destOrd="0" presId="urn:microsoft.com/office/officeart/2005/8/layout/arrow2"/>
    <dgm:cxn modelId="{7D12EFF1-A005-4FC7-90BC-8864893F3AAC}" type="presParOf" srcId="{4ADF1D78-EBB0-49A5-B875-CF6A7D0998D5}" destId="{4DB8F1DF-45E3-4ADF-A86F-DF31B26E8A33}" srcOrd="4" destOrd="0" presId="urn:microsoft.com/office/officeart/2005/8/layout/arrow2"/>
    <dgm:cxn modelId="{16629597-F90C-4F09-B493-689A66DD2918}" type="presParOf" srcId="{4ADF1D78-EBB0-49A5-B875-CF6A7D0998D5}" destId="{9A8F1653-EF20-4DC6-953F-0BB5A7B89640}" srcOrd="5" destOrd="0" presId="urn:microsoft.com/office/officeart/2005/8/layout/arrow2"/>
    <dgm:cxn modelId="{46D12135-DDD3-4840-A427-0052BAE302F9}" type="presParOf" srcId="{4ADF1D78-EBB0-49A5-B875-CF6A7D0998D5}" destId="{A8F2CDB4-B25E-4360-937A-8BF1DCFFDA2A}" srcOrd="6" destOrd="0" presId="urn:microsoft.com/office/officeart/2005/8/layout/arrow2"/>
    <dgm:cxn modelId="{9979F81A-9B80-402D-B88F-4501CFA69970}" type="presParOf" srcId="{4ADF1D78-EBB0-49A5-B875-CF6A7D0998D5}" destId="{02B0F302-B9CA-4F5E-BEB1-6CCC4DFA1D6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0C073-350C-4BE6-B0EE-9FD0DE730FF5}" type="doc">
      <dgm:prSet loTypeId="urn:microsoft.com/office/officeart/2005/8/layout/cycle4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nl-BE"/>
        </a:p>
      </dgm:t>
    </dgm:pt>
    <dgm:pt modelId="{B5AADC52-EB72-49E5-90A2-D407DB18FF6A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nl-BE" sz="1100" b="1" dirty="0" smtClean="0"/>
            <a:t>ASSESS</a:t>
          </a:r>
          <a:br>
            <a:rPr lang="nl-BE" sz="1100" b="1" dirty="0" smtClean="0"/>
          </a:br>
          <a:r>
            <a:rPr lang="nl-BE" sz="1100" i="1" dirty="0" smtClean="0"/>
            <a:t>questionnaire</a:t>
          </a:r>
          <a:endParaRPr lang="nl-BE" sz="1100" i="1" dirty="0" smtClean="0"/>
        </a:p>
        <a:p>
          <a:pPr rtl="0"/>
          <a:endParaRPr lang="nl-BE" sz="1100" dirty="0"/>
        </a:p>
      </dgm:t>
    </dgm:pt>
    <dgm:pt modelId="{842529E4-40C8-435E-9E4B-DA745869551B}" type="parTrans" cxnId="{65F6AA3D-4638-4648-BEE3-71B85588C6F2}">
      <dgm:prSet/>
      <dgm:spPr/>
      <dgm:t>
        <a:bodyPr/>
        <a:lstStyle/>
        <a:p>
          <a:endParaRPr lang="nl-BE"/>
        </a:p>
      </dgm:t>
    </dgm:pt>
    <dgm:pt modelId="{340D9DB3-8FCC-4A60-9896-599A6E248821}" type="sibTrans" cxnId="{65F6AA3D-4638-4648-BEE3-71B85588C6F2}">
      <dgm:prSet/>
      <dgm:spPr/>
      <dgm:t>
        <a:bodyPr/>
        <a:lstStyle/>
        <a:p>
          <a:endParaRPr lang="nl-BE"/>
        </a:p>
      </dgm:t>
    </dgm:pt>
    <dgm:pt modelId="{AB00E74E-91C7-406C-AC5D-AF52A254DF1A}">
      <dgm:prSet/>
      <dgm:spPr>
        <a:solidFill>
          <a:schemeClr val="bg1"/>
        </a:solidFill>
      </dgm:spPr>
      <dgm:t>
        <a:bodyPr/>
        <a:lstStyle/>
        <a:p>
          <a:pPr rtl="0"/>
          <a:r>
            <a:rPr lang="nl-BE" b="1" dirty="0" smtClean="0"/>
            <a:t>GOAL</a:t>
          </a:r>
          <a:r>
            <a:rPr lang="nl-BE" dirty="0" smtClean="0"/>
            <a:t/>
          </a:r>
          <a:br>
            <a:rPr lang="nl-BE" dirty="0" smtClean="0"/>
          </a:br>
          <a:r>
            <a:rPr lang="nl-BE" i="1" dirty="0" smtClean="0"/>
            <a:t>gap analysis</a:t>
          </a:r>
        </a:p>
        <a:p>
          <a:pPr rtl="0"/>
          <a:endParaRPr lang="nl-BE" dirty="0"/>
        </a:p>
      </dgm:t>
    </dgm:pt>
    <dgm:pt modelId="{7964B0C0-9E7C-4856-8025-7587FAA346D1}" type="parTrans" cxnId="{B6E37098-35C8-42C6-AFB7-F9E0ECDEE065}">
      <dgm:prSet/>
      <dgm:spPr/>
      <dgm:t>
        <a:bodyPr/>
        <a:lstStyle/>
        <a:p>
          <a:endParaRPr lang="nl-BE"/>
        </a:p>
      </dgm:t>
    </dgm:pt>
    <dgm:pt modelId="{4E1604C0-B0DA-44E9-BD07-47E4D27F3B5F}" type="sibTrans" cxnId="{B6E37098-35C8-42C6-AFB7-F9E0ECDEE065}">
      <dgm:prSet/>
      <dgm:spPr/>
      <dgm:t>
        <a:bodyPr/>
        <a:lstStyle/>
        <a:p>
          <a:endParaRPr lang="nl-BE"/>
        </a:p>
      </dgm:t>
    </dgm:pt>
    <dgm:pt modelId="{61DC697E-6635-4AAE-8667-D30A20383195}">
      <dgm:prSet/>
      <dgm:spPr>
        <a:solidFill>
          <a:schemeClr val="bg1"/>
        </a:solidFill>
      </dgm:spPr>
      <dgm:t>
        <a:bodyPr/>
        <a:lstStyle/>
        <a:p>
          <a:pPr rtl="0"/>
          <a:r>
            <a:rPr lang="nl-BE" b="1" dirty="0" smtClean="0"/>
            <a:t>PLAN </a:t>
          </a:r>
          <a:r>
            <a:rPr lang="nl-BE" dirty="0" smtClean="0"/>
            <a:t/>
          </a:r>
          <a:br>
            <a:rPr lang="nl-BE" dirty="0" smtClean="0"/>
          </a:br>
          <a:r>
            <a:rPr lang="nl-BE" i="1" dirty="0" err="1" smtClean="0"/>
            <a:t>roadmap</a:t>
          </a:r>
          <a:endParaRPr lang="nl-BE" i="1" dirty="0"/>
        </a:p>
      </dgm:t>
    </dgm:pt>
    <dgm:pt modelId="{EF34B1AA-E62F-4D17-8C0B-9E859950EDB0}" type="parTrans" cxnId="{1C0BF722-CB54-4D00-AE56-0599034C6D86}">
      <dgm:prSet/>
      <dgm:spPr/>
      <dgm:t>
        <a:bodyPr/>
        <a:lstStyle/>
        <a:p>
          <a:endParaRPr lang="nl-BE"/>
        </a:p>
      </dgm:t>
    </dgm:pt>
    <dgm:pt modelId="{CDA1AC7C-6D8E-4259-8A9C-11616F1CD8DB}" type="sibTrans" cxnId="{1C0BF722-CB54-4D00-AE56-0599034C6D86}">
      <dgm:prSet/>
      <dgm:spPr/>
      <dgm:t>
        <a:bodyPr/>
        <a:lstStyle/>
        <a:p>
          <a:endParaRPr lang="nl-BE"/>
        </a:p>
      </dgm:t>
    </dgm:pt>
    <dgm:pt modelId="{75AC3AEA-1BA4-4756-8242-9337F83C6021}">
      <dgm:prSet/>
      <dgm:spPr>
        <a:solidFill>
          <a:schemeClr val="bg1"/>
        </a:solidFill>
      </dgm:spPr>
      <dgm:t>
        <a:bodyPr/>
        <a:lstStyle/>
        <a:p>
          <a:endParaRPr lang="nl-BE" dirty="0" smtClean="0"/>
        </a:p>
        <a:p>
          <a:r>
            <a:rPr lang="nl-BE" b="1" dirty="0" smtClean="0"/>
            <a:t>IMPLEMENT</a:t>
          </a:r>
        </a:p>
        <a:p>
          <a:r>
            <a:rPr lang="nl-BE" i="1" dirty="0" smtClean="0"/>
            <a:t>OWASP resources</a:t>
          </a:r>
        </a:p>
      </dgm:t>
    </dgm:pt>
    <dgm:pt modelId="{C5A59A49-F33F-4A04-B6E6-D2E9CAFCC4F9}" type="parTrans" cxnId="{AB69985B-51AC-4FD0-B954-942410499F1C}">
      <dgm:prSet/>
      <dgm:spPr/>
      <dgm:t>
        <a:bodyPr/>
        <a:lstStyle/>
        <a:p>
          <a:endParaRPr lang="en-US"/>
        </a:p>
      </dgm:t>
    </dgm:pt>
    <dgm:pt modelId="{CCB39B3A-232D-47E6-B1D2-CC5ADCCC40F0}" type="sibTrans" cxnId="{AB69985B-51AC-4FD0-B954-942410499F1C}">
      <dgm:prSet/>
      <dgm:spPr/>
      <dgm:t>
        <a:bodyPr/>
        <a:lstStyle/>
        <a:p>
          <a:endParaRPr lang="en-US"/>
        </a:p>
      </dgm:t>
    </dgm:pt>
    <dgm:pt modelId="{253A5EA5-60E1-4C50-A3E9-D36AE39C6674}" type="pres">
      <dgm:prSet presAssocID="{1910C073-350C-4BE6-B0EE-9FD0DE730FF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DF697D-4146-4EE3-9850-7E8D4A3080FF}" type="pres">
      <dgm:prSet presAssocID="{1910C073-350C-4BE6-B0EE-9FD0DE730FF5}" presName="children" presStyleCnt="0"/>
      <dgm:spPr/>
      <dgm:t>
        <a:bodyPr/>
        <a:lstStyle/>
        <a:p>
          <a:endParaRPr lang="en-US"/>
        </a:p>
      </dgm:t>
    </dgm:pt>
    <dgm:pt modelId="{0BA6FD08-37FD-4A57-898A-9D9F6A1BA9FD}" type="pres">
      <dgm:prSet presAssocID="{1910C073-350C-4BE6-B0EE-9FD0DE730FF5}" presName="childPlaceholder" presStyleCnt="0"/>
      <dgm:spPr/>
      <dgm:t>
        <a:bodyPr/>
        <a:lstStyle/>
        <a:p>
          <a:endParaRPr lang="en-US"/>
        </a:p>
      </dgm:t>
    </dgm:pt>
    <dgm:pt modelId="{53905A03-C3B7-4FEC-883F-05802F102FFB}" type="pres">
      <dgm:prSet presAssocID="{1910C073-350C-4BE6-B0EE-9FD0DE730FF5}" presName="circle" presStyleCnt="0"/>
      <dgm:spPr/>
      <dgm:t>
        <a:bodyPr/>
        <a:lstStyle/>
        <a:p>
          <a:endParaRPr lang="en-US"/>
        </a:p>
      </dgm:t>
    </dgm:pt>
    <dgm:pt modelId="{53A26FD3-243F-4162-9A79-A46603B60068}" type="pres">
      <dgm:prSet presAssocID="{1910C073-350C-4BE6-B0EE-9FD0DE730FF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13982-B1C4-4F1E-8F98-1CB2008AD8F1}" type="pres">
      <dgm:prSet presAssocID="{1910C073-350C-4BE6-B0EE-9FD0DE730FF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A5FF1-E21D-46AF-BCA1-1FD50717C7D2}" type="pres">
      <dgm:prSet presAssocID="{1910C073-350C-4BE6-B0EE-9FD0DE730FF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96D78-59D1-42D8-B9D1-48671E144C85}" type="pres">
      <dgm:prSet presAssocID="{1910C073-350C-4BE6-B0EE-9FD0DE730FF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11F8D-DDB5-499C-B193-97D05BF8F652}" type="pres">
      <dgm:prSet presAssocID="{1910C073-350C-4BE6-B0EE-9FD0DE730FF5}" presName="quadrantPlaceholder" presStyleCnt="0"/>
      <dgm:spPr/>
      <dgm:t>
        <a:bodyPr/>
        <a:lstStyle/>
        <a:p>
          <a:endParaRPr lang="en-US"/>
        </a:p>
      </dgm:t>
    </dgm:pt>
    <dgm:pt modelId="{D623F1D0-8B47-4C4E-B0B4-1BC4A0E725BB}" type="pres">
      <dgm:prSet presAssocID="{1910C073-350C-4BE6-B0EE-9FD0DE730FF5}" presName="center1" presStyleLbl="fgShp" presStyleIdx="0" presStyleCnt="2" custScaleX="162535" custScaleY="181318"/>
      <dgm:spPr/>
      <dgm:t>
        <a:bodyPr/>
        <a:lstStyle/>
        <a:p>
          <a:endParaRPr lang="en-US"/>
        </a:p>
      </dgm:t>
    </dgm:pt>
    <dgm:pt modelId="{39E11913-7A49-4304-8D36-ADEB04F64DBA}" type="pres">
      <dgm:prSet presAssocID="{1910C073-350C-4BE6-B0EE-9FD0DE730FF5}" presName="center2" presStyleLbl="fgShp" presStyleIdx="1" presStyleCnt="2" custScaleX="143246" custScaleY="181319"/>
      <dgm:spPr/>
      <dgm:t>
        <a:bodyPr/>
        <a:lstStyle/>
        <a:p>
          <a:endParaRPr lang="en-US"/>
        </a:p>
      </dgm:t>
    </dgm:pt>
  </dgm:ptLst>
  <dgm:cxnLst>
    <dgm:cxn modelId="{AF05A5F8-36AD-45D1-9292-6E48541D726D}" type="presOf" srcId="{1910C073-350C-4BE6-B0EE-9FD0DE730FF5}" destId="{253A5EA5-60E1-4C50-A3E9-D36AE39C6674}" srcOrd="0" destOrd="0" presId="urn:microsoft.com/office/officeart/2005/8/layout/cycle4"/>
    <dgm:cxn modelId="{B6E37098-35C8-42C6-AFB7-F9E0ECDEE065}" srcId="{1910C073-350C-4BE6-B0EE-9FD0DE730FF5}" destId="{AB00E74E-91C7-406C-AC5D-AF52A254DF1A}" srcOrd="1" destOrd="0" parTransId="{7964B0C0-9E7C-4856-8025-7587FAA346D1}" sibTransId="{4E1604C0-B0DA-44E9-BD07-47E4D27F3B5F}"/>
    <dgm:cxn modelId="{9E41EE05-8FC9-4A33-B0EA-70F7C21922D9}" type="presOf" srcId="{B5AADC52-EB72-49E5-90A2-D407DB18FF6A}" destId="{53A26FD3-243F-4162-9A79-A46603B60068}" srcOrd="0" destOrd="0" presId="urn:microsoft.com/office/officeart/2005/8/layout/cycle4"/>
    <dgm:cxn modelId="{1C0BF722-CB54-4D00-AE56-0599034C6D86}" srcId="{1910C073-350C-4BE6-B0EE-9FD0DE730FF5}" destId="{61DC697E-6635-4AAE-8667-D30A20383195}" srcOrd="2" destOrd="0" parTransId="{EF34B1AA-E62F-4D17-8C0B-9E859950EDB0}" sibTransId="{CDA1AC7C-6D8E-4259-8A9C-11616F1CD8DB}"/>
    <dgm:cxn modelId="{AB69985B-51AC-4FD0-B954-942410499F1C}" srcId="{1910C073-350C-4BE6-B0EE-9FD0DE730FF5}" destId="{75AC3AEA-1BA4-4756-8242-9337F83C6021}" srcOrd="3" destOrd="0" parTransId="{C5A59A49-F33F-4A04-B6E6-D2E9CAFCC4F9}" sibTransId="{CCB39B3A-232D-47E6-B1D2-CC5ADCCC40F0}"/>
    <dgm:cxn modelId="{65F6AA3D-4638-4648-BEE3-71B85588C6F2}" srcId="{1910C073-350C-4BE6-B0EE-9FD0DE730FF5}" destId="{B5AADC52-EB72-49E5-90A2-D407DB18FF6A}" srcOrd="0" destOrd="0" parTransId="{842529E4-40C8-435E-9E4B-DA745869551B}" sibTransId="{340D9DB3-8FCC-4A60-9896-599A6E248821}"/>
    <dgm:cxn modelId="{A9F46608-C365-4209-B432-5DF4583A2EFF}" type="presOf" srcId="{AB00E74E-91C7-406C-AC5D-AF52A254DF1A}" destId="{69B13982-B1C4-4F1E-8F98-1CB2008AD8F1}" srcOrd="0" destOrd="0" presId="urn:microsoft.com/office/officeart/2005/8/layout/cycle4"/>
    <dgm:cxn modelId="{651E4ACA-FED7-4D24-AB38-97E2A4156CAB}" type="presOf" srcId="{61DC697E-6635-4AAE-8667-D30A20383195}" destId="{466A5FF1-E21D-46AF-BCA1-1FD50717C7D2}" srcOrd="0" destOrd="0" presId="urn:microsoft.com/office/officeart/2005/8/layout/cycle4"/>
    <dgm:cxn modelId="{688C2C76-180B-4395-965D-AED32A861622}" type="presOf" srcId="{75AC3AEA-1BA4-4756-8242-9337F83C6021}" destId="{9FC96D78-59D1-42D8-B9D1-48671E144C85}" srcOrd="0" destOrd="0" presId="urn:microsoft.com/office/officeart/2005/8/layout/cycle4"/>
    <dgm:cxn modelId="{792C63B6-6FFE-409B-90E7-1A6861AA1269}" type="presParOf" srcId="{253A5EA5-60E1-4C50-A3E9-D36AE39C6674}" destId="{CEDF697D-4146-4EE3-9850-7E8D4A3080FF}" srcOrd="0" destOrd="0" presId="urn:microsoft.com/office/officeart/2005/8/layout/cycle4"/>
    <dgm:cxn modelId="{ACB22D1D-6544-4C81-94C4-2921B095C270}" type="presParOf" srcId="{CEDF697D-4146-4EE3-9850-7E8D4A3080FF}" destId="{0BA6FD08-37FD-4A57-898A-9D9F6A1BA9FD}" srcOrd="0" destOrd="0" presId="urn:microsoft.com/office/officeart/2005/8/layout/cycle4"/>
    <dgm:cxn modelId="{F8898AB5-04DB-4FEC-843A-06BB0D64FB4F}" type="presParOf" srcId="{253A5EA5-60E1-4C50-A3E9-D36AE39C6674}" destId="{53905A03-C3B7-4FEC-883F-05802F102FFB}" srcOrd="1" destOrd="0" presId="urn:microsoft.com/office/officeart/2005/8/layout/cycle4"/>
    <dgm:cxn modelId="{A9F589D3-910F-4DEB-9874-9D1C92938476}" type="presParOf" srcId="{53905A03-C3B7-4FEC-883F-05802F102FFB}" destId="{53A26FD3-243F-4162-9A79-A46603B60068}" srcOrd="0" destOrd="0" presId="urn:microsoft.com/office/officeart/2005/8/layout/cycle4"/>
    <dgm:cxn modelId="{B74DAC48-D36C-4D47-9C38-7714090C687B}" type="presParOf" srcId="{53905A03-C3B7-4FEC-883F-05802F102FFB}" destId="{69B13982-B1C4-4F1E-8F98-1CB2008AD8F1}" srcOrd="1" destOrd="0" presId="urn:microsoft.com/office/officeart/2005/8/layout/cycle4"/>
    <dgm:cxn modelId="{1373A431-E4CD-46DB-8937-98E1367CB2E5}" type="presParOf" srcId="{53905A03-C3B7-4FEC-883F-05802F102FFB}" destId="{466A5FF1-E21D-46AF-BCA1-1FD50717C7D2}" srcOrd="2" destOrd="0" presId="urn:microsoft.com/office/officeart/2005/8/layout/cycle4"/>
    <dgm:cxn modelId="{DD4B4191-8FEC-4B2C-96DD-F9AD9B6BA93C}" type="presParOf" srcId="{53905A03-C3B7-4FEC-883F-05802F102FFB}" destId="{9FC96D78-59D1-42D8-B9D1-48671E144C85}" srcOrd="3" destOrd="0" presId="urn:microsoft.com/office/officeart/2005/8/layout/cycle4"/>
    <dgm:cxn modelId="{2A889C81-D83F-496D-9192-458FFB0D7DB7}" type="presParOf" srcId="{53905A03-C3B7-4FEC-883F-05802F102FFB}" destId="{21E11F8D-DDB5-499C-B193-97D05BF8F652}" srcOrd="4" destOrd="0" presId="urn:microsoft.com/office/officeart/2005/8/layout/cycle4"/>
    <dgm:cxn modelId="{32980D08-EDAB-445B-9002-8F7AA492CC14}" type="presParOf" srcId="{253A5EA5-60E1-4C50-A3E9-D36AE39C6674}" destId="{D623F1D0-8B47-4C4E-B0B4-1BC4A0E725BB}" srcOrd="2" destOrd="0" presId="urn:microsoft.com/office/officeart/2005/8/layout/cycle4"/>
    <dgm:cxn modelId="{6FAB81F9-00B0-4246-B347-D61F93617F6B}" type="presParOf" srcId="{253A5EA5-60E1-4C50-A3E9-D36AE39C6674}" destId="{39E11913-7A49-4304-8D36-ADEB04F64DB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DE04E-7D19-4C65-92E8-6FE18F2B7295}">
      <dsp:nvSpPr>
        <dsp:cNvPr id="0" name=""/>
        <dsp:cNvSpPr/>
      </dsp:nvSpPr>
      <dsp:spPr>
        <a:xfrm>
          <a:off x="2213" y="1006682"/>
          <a:ext cx="2164519" cy="108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OpenSAMM</a:t>
          </a:r>
          <a:r>
            <a:rPr lang="en-GB" sz="3200" kern="1200" dirty="0" smtClean="0"/>
            <a:t> 1.0</a:t>
          </a:r>
          <a:endParaRPr lang="en-GB" sz="3200" kern="1200" dirty="0"/>
        </a:p>
      </dsp:txBody>
      <dsp:txXfrm>
        <a:off x="33911" y="1038380"/>
        <a:ext cx="2101123" cy="1018863"/>
      </dsp:txXfrm>
    </dsp:sp>
    <dsp:sp modelId="{94FF6845-71E5-4F75-A5AF-5EEF84D68299}">
      <dsp:nvSpPr>
        <dsp:cNvPr id="0" name=""/>
        <dsp:cNvSpPr/>
      </dsp:nvSpPr>
      <dsp:spPr>
        <a:xfrm rot="19457599">
          <a:off x="2066513" y="1205198"/>
          <a:ext cx="1066245" cy="62929"/>
        </a:xfrm>
        <a:custGeom>
          <a:avLst/>
          <a:gdLst/>
          <a:ahLst/>
          <a:cxnLst/>
          <a:rect l="0" t="0" r="0" b="0"/>
          <a:pathLst>
            <a:path>
              <a:moveTo>
                <a:pt x="0" y="31464"/>
              </a:moveTo>
              <a:lnTo>
                <a:pt x="1066245" y="31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72980" y="1210006"/>
        <a:ext cx="53312" cy="53312"/>
      </dsp:txXfrm>
    </dsp:sp>
    <dsp:sp modelId="{20D03C44-F33E-4C2A-9D19-CDCDF610D782}">
      <dsp:nvSpPr>
        <dsp:cNvPr id="0" name=""/>
        <dsp:cNvSpPr/>
      </dsp:nvSpPr>
      <dsp:spPr>
        <a:xfrm>
          <a:off x="3032540" y="384383"/>
          <a:ext cx="2164519" cy="108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SAMM 1.1</a:t>
          </a:r>
          <a:endParaRPr lang="en-GB" sz="3200" kern="1200" dirty="0"/>
        </a:p>
      </dsp:txBody>
      <dsp:txXfrm>
        <a:off x="3064238" y="416081"/>
        <a:ext cx="2101123" cy="1018863"/>
      </dsp:txXfrm>
    </dsp:sp>
    <dsp:sp modelId="{84DA4E61-612E-40A1-B972-6DE66C587606}">
      <dsp:nvSpPr>
        <dsp:cNvPr id="0" name=""/>
        <dsp:cNvSpPr/>
      </dsp:nvSpPr>
      <dsp:spPr>
        <a:xfrm>
          <a:off x="5197059" y="894048"/>
          <a:ext cx="865807" cy="62929"/>
        </a:xfrm>
        <a:custGeom>
          <a:avLst/>
          <a:gdLst/>
          <a:ahLst/>
          <a:cxnLst/>
          <a:rect l="0" t="0" r="0" b="0"/>
          <a:pathLst>
            <a:path>
              <a:moveTo>
                <a:pt x="0" y="31464"/>
              </a:moveTo>
              <a:lnTo>
                <a:pt x="865807" y="314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608318" y="903868"/>
        <a:ext cx="43290" cy="43290"/>
      </dsp:txXfrm>
    </dsp:sp>
    <dsp:sp modelId="{CB2DBF2A-34CA-4FD2-BF6C-B6A5F22A9BE6}">
      <dsp:nvSpPr>
        <dsp:cNvPr id="0" name=""/>
        <dsp:cNvSpPr/>
      </dsp:nvSpPr>
      <dsp:spPr>
        <a:xfrm>
          <a:off x="6062867" y="384383"/>
          <a:ext cx="2164519" cy="108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SAMM 1.5</a:t>
          </a:r>
          <a:endParaRPr lang="en-GB" sz="3200" kern="1200" dirty="0"/>
        </a:p>
      </dsp:txBody>
      <dsp:txXfrm>
        <a:off x="6094565" y="416081"/>
        <a:ext cx="2101123" cy="1018863"/>
      </dsp:txXfrm>
    </dsp:sp>
    <dsp:sp modelId="{EF25579C-745F-4097-B45A-BD26FC3CB9BF}">
      <dsp:nvSpPr>
        <dsp:cNvPr id="0" name=""/>
        <dsp:cNvSpPr/>
      </dsp:nvSpPr>
      <dsp:spPr>
        <a:xfrm rot="2142401">
          <a:off x="2066513" y="1827497"/>
          <a:ext cx="1066245" cy="62929"/>
        </a:xfrm>
        <a:custGeom>
          <a:avLst/>
          <a:gdLst/>
          <a:ahLst/>
          <a:cxnLst/>
          <a:rect l="0" t="0" r="0" b="0"/>
          <a:pathLst>
            <a:path>
              <a:moveTo>
                <a:pt x="0" y="31464"/>
              </a:moveTo>
              <a:lnTo>
                <a:pt x="1066245" y="31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72980" y="1832305"/>
        <a:ext cx="53312" cy="53312"/>
      </dsp:txXfrm>
    </dsp:sp>
    <dsp:sp modelId="{E4B93CBD-5DD2-4413-8672-72A4725501CA}">
      <dsp:nvSpPr>
        <dsp:cNvPr id="0" name=""/>
        <dsp:cNvSpPr/>
      </dsp:nvSpPr>
      <dsp:spPr>
        <a:xfrm>
          <a:off x="3032540" y="1628981"/>
          <a:ext cx="2164519" cy="108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OpenSAMM</a:t>
          </a:r>
          <a:endParaRPr lang="en-GB" sz="3200" kern="1200" dirty="0"/>
        </a:p>
      </dsp:txBody>
      <dsp:txXfrm>
        <a:off x="3064238" y="1660679"/>
        <a:ext cx="2101123" cy="1018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6D7D8-E32A-4D43-B3F8-9B31DF2A99B9}">
      <dsp:nvSpPr>
        <dsp:cNvPr id="0" name=""/>
        <dsp:cNvSpPr/>
      </dsp:nvSpPr>
      <dsp:spPr>
        <a:xfrm>
          <a:off x="307028" y="272"/>
          <a:ext cx="1694244" cy="6776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An organization’s behavior changes slowly over time</a:t>
          </a:r>
          <a:endParaRPr lang="nl-BE" sz="1100" kern="1200"/>
        </a:p>
      </dsp:txBody>
      <dsp:txXfrm>
        <a:off x="645877" y="272"/>
        <a:ext cx="1016547" cy="677697"/>
      </dsp:txXfrm>
    </dsp:sp>
    <dsp:sp modelId="{D49A153E-FBAC-40D4-A871-DE4281063ABE}">
      <dsp:nvSpPr>
        <dsp:cNvPr id="0" name=""/>
        <dsp:cNvSpPr/>
      </dsp:nvSpPr>
      <dsp:spPr>
        <a:xfrm>
          <a:off x="1781021" y="57877"/>
          <a:ext cx="1406223" cy="5624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Changes must be </a:t>
          </a:r>
          <a:r>
            <a:rPr lang="en-US" sz="800" u="sng" kern="1200" dirty="0" smtClean="0"/>
            <a:t>iterative</a:t>
          </a:r>
          <a:r>
            <a:rPr lang="en-US" sz="800" kern="1200" dirty="0" smtClean="0"/>
            <a:t> while working toward long-term goals</a:t>
          </a:r>
          <a:endParaRPr lang="nl-BE" sz="800" kern="1200" dirty="0"/>
        </a:p>
      </dsp:txBody>
      <dsp:txXfrm>
        <a:off x="2062266" y="57877"/>
        <a:ext cx="843734" cy="562489"/>
      </dsp:txXfrm>
    </dsp:sp>
    <dsp:sp modelId="{ED6788B3-32EE-4277-AFAB-6F59C0DA29DB}">
      <dsp:nvSpPr>
        <dsp:cNvPr id="0" name=""/>
        <dsp:cNvSpPr/>
      </dsp:nvSpPr>
      <dsp:spPr>
        <a:xfrm>
          <a:off x="307028" y="772848"/>
          <a:ext cx="1694244" cy="6776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There is no single recipe that works for all organizations</a:t>
          </a:r>
          <a:endParaRPr lang="nl-BE" sz="1100" kern="1200"/>
        </a:p>
      </dsp:txBody>
      <dsp:txXfrm>
        <a:off x="645877" y="772848"/>
        <a:ext cx="1016547" cy="677697"/>
      </dsp:txXfrm>
    </dsp:sp>
    <dsp:sp modelId="{729CF545-F6C8-4E99-8156-6494D44F16FA}">
      <dsp:nvSpPr>
        <dsp:cNvPr id="0" name=""/>
        <dsp:cNvSpPr/>
      </dsp:nvSpPr>
      <dsp:spPr>
        <a:xfrm>
          <a:off x="1781021" y="830452"/>
          <a:ext cx="1406223" cy="5624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solution must enable </a:t>
          </a:r>
          <a:r>
            <a:rPr lang="en-US" sz="800" u="sng" kern="1200" dirty="0" smtClean="0"/>
            <a:t>risk-based</a:t>
          </a:r>
          <a:r>
            <a:rPr lang="en-US" sz="800" kern="1200" dirty="0" smtClean="0"/>
            <a:t> choices tailored to the organization</a:t>
          </a:r>
          <a:endParaRPr lang="nl-BE" sz="800" kern="1200" dirty="0"/>
        </a:p>
      </dsp:txBody>
      <dsp:txXfrm>
        <a:off x="2062266" y="830452"/>
        <a:ext cx="843734" cy="562489"/>
      </dsp:txXfrm>
    </dsp:sp>
    <dsp:sp modelId="{83461659-7F7B-48C8-9C52-77C261AD5B5B}">
      <dsp:nvSpPr>
        <dsp:cNvPr id="0" name=""/>
        <dsp:cNvSpPr/>
      </dsp:nvSpPr>
      <dsp:spPr>
        <a:xfrm>
          <a:off x="307028" y="1545423"/>
          <a:ext cx="1694244" cy="6776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Guidance related to security activities must be prescriptive</a:t>
          </a:r>
          <a:endParaRPr lang="nl-BE" sz="1100" kern="1200"/>
        </a:p>
      </dsp:txBody>
      <dsp:txXfrm>
        <a:off x="645877" y="1545423"/>
        <a:ext cx="1016547" cy="677697"/>
      </dsp:txXfrm>
    </dsp:sp>
    <dsp:sp modelId="{222E66A8-FE6A-4B07-9CC6-F2FAB75DB7F6}">
      <dsp:nvSpPr>
        <dsp:cNvPr id="0" name=""/>
        <dsp:cNvSpPr/>
      </dsp:nvSpPr>
      <dsp:spPr>
        <a:xfrm>
          <a:off x="1781021" y="1603028"/>
          <a:ext cx="1406223" cy="5624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solution must provide enough </a:t>
          </a:r>
          <a:r>
            <a:rPr lang="en-US" sz="800" u="sng" kern="1200" dirty="0" smtClean="0"/>
            <a:t>details</a:t>
          </a:r>
          <a:r>
            <a:rPr lang="en-US" sz="800" kern="1200" dirty="0" smtClean="0"/>
            <a:t> for non-security-people</a:t>
          </a:r>
          <a:endParaRPr lang="nl-BE" sz="800" kern="1200" dirty="0"/>
        </a:p>
      </dsp:txBody>
      <dsp:txXfrm>
        <a:off x="2062266" y="1603028"/>
        <a:ext cx="843734" cy="562489"/>
      </dsp:txXfrm>
    </dsp:sp>
    <dsp:sp modelId="{1E53C020-2B3D-4C59-82EB-B8FAA65AB8C0}">
      <dsp:nvSpPr>
        <dsp:cNvPr id="0" name=""/>
        <dsp:cNvSpPr/>
      </dsp:nvSpPr>
      <dsp:spPr>
        <a:xfrm>
          <a:off x="307028" y="2317999"/>
          <a:ext cx="1694244" cy="6776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Overall, must be simple, well-defined, and measurable</a:t>
          </a:r>
          <a:endParaRPr lang="nl-BE" sz="1100" kern="1200" dirty="0"/>
        </a:p>
      </dsp:txBody>
      <dsp:txXfrm>
        <a:off x="645877" y="2317999"/>
        <a:ext cx="1016547" cy="677697"/>
      </dsp:txXfrm>
    </dsp:sp>
    <dsp:sp modelId="{A96D6BD3-4ECE-4FBD-A716-91522FA48ADB}">
      <dsp:nvSpPr>
        <dsp:cNvPr id="0" name=""/>
        <dsp:cNvSpPr/>
      </dsp:nvSpPr>
      <dsp:spPr>
        <a:xfrm>
          <a:off x="1781021" y="2375603"/>
          <a:ext cx="1406223" cy="5624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800" kern="1200" dirty="0" smtClean="0"/>
            <a:t>OWASP Software Assurance Maturity Model (SAMM)</a:t>
          </a:r>
          <a:endParaRPr lang="nl-BE" sz="800" kern="1200" dirty="0"/>
        </a:p>
      </dsp:txBody>
      <dsp:txXfrm>
        <a:off x="2062266" y="2375603"/>
        <a:ext cx="843734" cy="562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1C906-470F-4759-8FE8-38B5A8437BAA}">
      <dsp:nvSpPr>
        <dsp:cNvPr id="0" name=""/>
        <dsp:cNvSpPr/>
      </dsp:nvSpPr>
      <dsp:spPr>
        <a:xfrm rot="10800000">
          <a:off x="632887" y="2265"/>
          <a:ext cx="1940393" cy="5765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50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Practice being unfulfilled</a:t>
          </a:r>
          <a:endParaRPr lang="en-GB" sz="900" kern="1200" dirty="0"/>
        </a:p>
      </dsp:txBody>
      <dsp:txXfrm rot="10800000">
        <a:off x="777029" y="2265"/>
        <a:ext cx="1796251" cy="576567"/>
      </dsp:txXfrm>
    </dsp:sp>
    <dsp:sp modelId="{0542467D-CC64-49EF-8BAE-DBD9B9C46A94}">
      <dsp:nvSpPr>
        <dsp:cNvPr id="0" name=""/>
        <dsp:cNvSpPr/>
      </dsp:nvSpPr>
      <dsp:spPr>
        <a:xfrm>
          <a:off x="344603" y="2265"/>
          <a:ext cx="576567" cy="5765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B875A-D84E-432A-BE58-1A49A4CCA93A}">
      <dsp:nvSpPr>
        <dsp:cNvPr id="0" name=""/>
        <dsp:cNvSpPr/>
      </dsp:nvSpPr>
      <dsp:spPr>
        <a:xfrm rot="10800000">
          <a:off x="632887" y="750941"/>
          <a:ext cx="1940393" cy="5765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50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Ad-hoc provision</a:t>
          </a:r>
          <a:endParaRPr lang="en-GB" sz="900" kern="1200" dirty="0"/>
        </a:p>
      </dsp:txBody>
      <dsp:txXfrm rot="10800000">
        <a:off x="777029" y="750941"/>
        <a:ext cx="1796251" cy="576567"/>
      </dsp:txXfrm>
    </dsp:sp>
    <dsp:sp modelId="{B5DCED7E-55DC-472E-A9FD-9F20B2AA7F20}">
      <dsp:nvSpPr>
        <dsp:cNvPr id="0" name=""/>
        <dsp:cNvSpPr/>
      </dsp:nvSpPr>
      <dsp:spPr>
        <a:xfrm>
          <a:off x="344603" y="750941"/>
          <a:ext cx="576567" cy="5765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4CA5E-5D63-49A2-9216-98D9E2C6F971}">
      <dsp:nvSpPr>
        <dsp:cNvPr id="0" name=""/>
        <dsp:cNvSpPr/>
      </dsp:nvSpPr>
      <dsp:spPr>
        <a:xfrm rot="10800000">
          <a:off x="632887" y="1499618"/>
          <a:ext cx="1940393" cy="5765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50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Increased efficiency/effectiveness</a:t>
          </a:r>
          <a:endParaRPr lang="en-GB" sz="900" kern="1200" dirty="0"/>
        </a:p>
      </dsp:txBody>
      <dsp:txXfrm rot="10800000">
        <a:off x="777029" y="1499618"/>
        <a:ext cx="1796251" cy="576567"/>
      </dsp:txXfrm>
    </dsp:sp>
    <dsp:sp modelId="{86977024-4F5F-48FF-8AE5-7AE68EE7E229}">
      <dsp:nvSpPr>
        <dsp:cNvPr id="0" name=""/>
        <dsp:cNvSpPr/>
      </dsp:nvSpPr>
      <dsp:spPr>
        <a:xfrm>
          <a:off x="344603" y="1499618"/>
          <a:ext cx="576567" cy="5765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DBE6E-BD83-4133-B07A-58B039B67975}">
      <dsp:nvSpPr>
        <dsp:cNvPr id="0" name=""/>
        <dsp:cNvSpPr/>
      </dsp:nvSpPr>
      <dsp:spPr>
        <a:xfrm rot="10800000">
          <a:off x="632887" y="2248295"/>
          <a:ext cx="1940393" cy="5765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50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Comprehensive mastery at scale</a:t>
          </a:r>
          <a:endParaRPr lang="en-GB" sz="900" kern="1200" dirty="0"/>
        </a:p>
      </dsp:txBody>
      <dsp:txXfrm rot="10800000">
        <a:off x="777029" y="2248295"/>
        <a:ext cx="1796251" cy="576567"/>
      </dsp:txXfrm>
    </dsp:sp>
    <dsp:sp modelId="{5EBE1291-CC1D-43F0-AECD-A0BD3B56E775}">
      <dsp:nvSpPr>
        <dsp:cNvPr id="0" name=""/>
        <dsp:cNvSpPr/>
      </dsp:nvSpPr>
      <dsp:spPr>
        <a:xfrm>
          <a:off x="344603" y="2248295"/>
          <a:ext cx="576567" cy="5765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11D23-AEA8-4CB6-A42A-8246F71CFB20}">
      <dsp:nvSpPr>
        <dsp:cNvPr id="0" name=""/>
        <dsp:cNvSpPr/>
      </dsp:nvSpPr>
      <dsp:spPr>
        <a:xfrm>
          <a:off x="0" y="148819"/>
          <a:ext cx="4357991" cy="272374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7366B-8F87-415E-9F15-CC8477CAA2B8}">
      <dsp:nvSpPr>
        <dsp:cNvPr id="0" name=""/>
        <dsp:cNvSpPr/>
      </dsp:nvSpPr>
      <dsp:spPr>
        <a:xfrm>
          <a:off x="429262" y="2174196"/>
          <a:ext cx="100233" cy="100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0374E-954E-416A-AD76-C55B72123116}">
      <dsp:nvSpPr>
        <dsp:cNvPr id="0" name=""/>
        <dsp:cNvSpPr/>
      </dsp:nvSpPr>
      <dsp:spPr>
        <a:xfrm>
          <a:off x="479379" y="2224313"/>
          <a:ext cx="745216" cy="6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12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No</a:t>
          </a:r>
          <a:endParaRPr lang="en-GB" sz="1200" kern="1200" dirty="0"/>
        </a:p>
      </dsp:txBody>
      <dsp:txXfrm>
        <a:off x="479379" y="2224313"/>
        <a:ext cx="745216" cy="648251"/>
      </dsp:txXfrm>
    </dsp:sp>
    <dsp:sp modelId="{286ABDE9-808B-42DC-8053-A7D837070825}">
      <dsp:nvSpPr>
        <dsp:cNvPr id="0" name=""/>
        <dsp:cNvSpPr/>
      </dsp:nvSpPr>
      <dsp:spPr>
        <a:xfrm>
          <a:off x="1137435" y="1540653"/>
          <a:ext cx="174319" cy="1743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825AF-D7DA-4791-8AF7-AE4221E011DF}">
      <dsp:nvSpPr>
        <dsp:cNvPr id="0" name=""/>
        <dsp:cNvSpPr/>
      </dsp:nvSpPr>
      <dsp:spPr>
        <a:xfrm>
          <a:off x="1224595" y="1627813"/>
          <a:ext cx="915178" cy="1244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68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Few/Some</a:t>
          </a:r>
          <a:endParaRPr lang="en-GB" sz="1200" kern="1200" dirty="0"/>
        </a:p>
      </dsp:txBody>
      <dsp:txXfrm>
        <a:off x="1224595" y="1627813"/>
        <a:ext cx="915178" cy="1244751"/>
      </dsp:txXfrm>
    </dsp:sp>
    <dsp:sp modelId="{4DB8F1DF-45E3-4ADF-A86F-DF31B26E8A33}">
      <dsp:nvSpPr>
        <dsp:cNvPr id="0" name=""/>
        <dsp:cNvSpPr/>
      </dsp:nvSpPr>
      <dsp:spPr>
        <a:xfrm>
          <a:off x="2041718" y="1073803"/>
          <a:ext cx="230973" cy="230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F1653-EF20-4DC6-953F-0BB5A7B89640}">
      <dsp:nvSpPr>
        <dsp:cNvPr id="0" name=""/>
        <dsp:cNvSpPr/>
      </dsp:nvSpPr>
      <dsp:spPr>
        <a:xfrm>
          <a:off x="2157205" y="1189290"/>
          <a:ext cx="915178" cy="168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88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At Least Half</a:t>
          </a:r>
          <a:endParaRPr lang="en-GB" sz="1200" kern="1200" dirty="0"/>
        </a:p>
      </dsp:txBody>
      <dsp:txXfrm>
        <a:off x="2157205" y="1189290"/>
        <a:ext cx="915178" cy="1683274"/>
      </dsp:txXfrm>
    </dsp:sp>
    <dsp:sp modelId="{A8F2CDB4-B25E-4360-937A-8BF1DCFFDA2A}">
      <dsp:nvSpPr>
        <dsp:cNvPr id="0" name=""/>
        <dsp:cNvSpPr/>
      </dsp:nvSpPr>
      <dsp:spPr>
        <a:xfrm>
          <a:off x="3026624" y="764930"/>
          <a:ext cx="309417" cy="309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0F302-B9CA-4F5E-BEB1-6CCC4DFA1D67}">
      <dsp:nvSpPr>
        <dsp:cNvPr id="0" name=""/>
        <dsp:cNvSpPr/>
      </dsp:nvSpPr>
      <dsp:spPr>
        <a:xfrm>
          <a:off x="3181333" y="919639"/>
          <a:ext cx="915178" cy="195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54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Many/Most</a:t>
          </a:r>
          <a:endParaRPr lang="en-GB" sz="1200" kern="1200" dirty="0"/>
        </a:p>
      </dsp:txBody>
      <dsp:txXfrm>
        <a:off x="3181333" y="919639"/>
        <a:ext cx="915178" cy="1952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26FD3-243F-4162-9A79-A46603B60068}">
      <dsp:nvSpPr>
        <dsp:cNvPr id="0" name=""/>
        <dsp:cNvSpPr/>
      </dsp:nvSpPr>
      <dsp:spPr>
        <a:xfrm>
          <a:off x="909246" y="176450"/>
          <a:ext cx="1340405" cy="1340405"/>
        </a:xfrm>
        <a:prstGeom prst="pieWedge">
          <a:avLst/>
        </a:prstGeom>
        <a:solidFill>
          <a:schemeClr val="bg1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b="1" kern="1200" dirty="0" smtClean="0"/>
            <a:t>ASSESS</a:t>
          </a:r>
          <a:br>
            <a:rPr lang="nl-BE" sz="1100" b="1" kern="1200" dirty="0" smtClean="0"/>
          </a:br>
          <a:r>
            <a:rPr lang="nl-BE" sz="1100" i="1" kern="1200" dirty="0" smtClean="0"/>
            <a:t>questionnaire</a:t>
          </a:r>
          <a:endParaRPr lang="nl-BE" sz="1100" i="1" kern="1200" dirty="0" smtClean="0"/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100" kern="1200" dirty="0"/>
        </a:p>
      </dsp:txBody>
      <dsp:txXfrm>
        <a:off x="1301842" y="569046"/>
        <a:ext cx="947809" cy="947809"/>
      </dsp:txXfrm>
    </dsp:sp>
    <dsp:sp modelId="{69B13982-B1C4-4F1E-8F98-1CB2008AD8F1}">
      <dsp:nvSpPr>
        <dsp:cNvPr id="0" name=""/>
        <dsp:cNvSpPr/>
      </dsp:nvSpPr>
      <dsp:spPr>
        <a:xfrm rot="5400000">
          <a:off x="2311564" y="176450"/>
          <a:ext cx="1340405" cy="1340405"/>
        </a:xfrm>
        <a:prstGeom prst="pieWedge">
          <a:avLst/>
        </a:prstGeom>
        <a:solidFill>
          <a:schemeClr val="bg1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b="1" kern="1200" dirty="0" smtClean="0"/>
            <a:t>GOAL</a:t>
          </a:r>
          <a:r>
            <a:rPr lang="nl-BE" sz="1100" kern="1200" dirty="0" smtClean="0"/>
            <a:t/>
          </a:r>
          <a:br>
            <a:rPr lang="nl-BE" sz="1100" kern="1200" dirty="0" smtClean="0"/>
          </a:br>
          <a:r>
            <a:rPr lang="nl-BE" sz="1100" i="1" kern="1200" dirty="0" smtClean="0"/>
            <a:t>gap analysis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100" kern="1200" dirty="0"/>
        </a:p>
      </dsp:txBody>
      <dsp:txXfrm rot="-5400000">
        <a:off x="2311564" y="569046"/>
        <a:ext cx="947809" cy="947809"/>
      </dsp:txXfrm>
    </dsp:sp>
    <dsp:sp modelId="{466A5FF1-E21D-46AF-BCA1-1FD50717C7D2}">
      <dsp:nvSpPr>
        <dsp:cNvPr id="0" name=""/>
        <dsp:cNvSpPr/>
      </dsp:nvSpPr>
      <dsp:spPr>
        <a:xfrm rot="10800000">
          <a:off x="2311564" y="1578768"/>
          <a:ext cx="1340405" cy="1340405"/>
        </a:xfrm>
        <a:prstGeom prst="pieWedge">
          <a:avLst/>
        </a:prstGeom>
        <a:solidFill>
          <a:schemeClr val="bg1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b="1" kern="1200" dirty="0" smtClean="0"/>
            <a:t>PLAN </a:t>
          </a:r>
          <a:r>
            <a:rPr lang="nl-BE" sz="1100" kern="1200" dirty="0" smtClean="0"/>
            <a:t/>
          </a:r>
          <a:br>
            <a:rPr lang="nl-BE" sz="1100" kern="1200" dirty="0" smtClean="0"/>
          </a:br>
          <a:r>
            <a:rPr lang="nl-BE" sz="1100" i="1" kern="1200" dirty="0" err="1" smtClean="0"/>
            <a:t>roadmap</a:t>
          </a:r>
          <a:endParaRPr lang="nl-BE" sz="1100" i="1" kern="1200" dirty="0"/>
        </a:p>
      </dsp:txBody>
      <dsp:txXfrm rot="10800000">
        <a:off x="2311564" y="1578768"/>
        <a:ext cx="947809" cy="947809"/>
      </dsp:txXfrm>
    </dsp:sp>
    <dsp:sp modelId="{9FC96D78-59D1-42D8-B9D1-48671E144C85}">
      <dsp:nvSpPr>
        <dsp:cNvPr id="0" name=""/>
        <dsp:cNvSpPr/>
      </dsp:nvSpPr>
      <dsp:spPr>
        <a:xfrm rot="16200000">
          <a:off x="909246" y="1578768"/>
          <a:ext cx="1340405" cy="1340405"/>
        </a:xfrm>
        <a:prstGeom prst="pieWedge">
          <a:avLst/>
        </a:prstGeom>
        <a:solidFill>
          <a:schemeClr val="bg1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b="1" kern="1200" dirty="0" smtClean="0"/>
            <a:t>IMPLEMENT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i="1" kern="1200" dirty="0" smtClean="0"/>
            <a:t>OWASP resources</a:t>
          </a:r>
        </a:p>
      </dsp:txBody>
      <dsp:txXfrm rot="5400000">
        <a:off x="1301842" y="1578768"/>
        <a:ext cx="947809" cy="947809"/>
      </dsp:txXfrm>
    </dsp:sp>
    <dsp:sp modelId="{D623F1D0-8B47-4C4E-B0B4-1BC4A0E725BB}">
      <dsp:nvSpPr>
        <dsp:cNvPr id="0" name=""/>
        <dsp:cNvSpPr/>
      </dsp:nvSpPr>
      <dsp:spPr>
        <a:xfrm>
          <a:off x="1904505" y="1105581"/>
          <a:ext cx="752205" cy="72968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11913-7A49-4304-8D36-ADEB04F64DBA}">
      <dsp:nvSpPr>
        <dsp:cNvPr id="0" name=""/>
        <dsp:cNvSpPr/>
      </dsp:nvSpPr>
      <dsp:spPr>
        <a:xfrm rot="10800000">
          <a:off x="1949140" y="1260360"/>
          <a:ext cx="662936" cy="72968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4AD05-4AE5-4919-84A3-26A78D66AA38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8673D-61DE-41B6-8A49-7D60FDC0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1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</a:p>
          <a:p>
            <a:endParaRPr lang="nl-BE" dirty="0" smtClean="0"/>
          </a:p>
          <a:p>
            <a:r>
              <a:rPr lang="nl-BE" dirty="0" err="1" smtClean="0"/>
              <a:t>fixme</a:t>
            </a:r>
            <a:r>
              <a:rPr lang="nl-BE" dirty="0" smtClean="0"/>
              <a:t>: </a:t>
            </a:r>
          </a:p>
          <a:p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much</a:t>
            </a:r>
            <a:r>
              <a:rPr lang="nl-BE" dirty="0" smtClean="0"/>
              <a:t> time do</a:t>
            </a:r>
            <a:r>
              <a:rPr lang="nl-BE" baseline="0" dirty="0" smtClean="0"/>
              <a:t> we have? 50 totaal.</a:t>
            </a:r>
          </a:p>
          <a:p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much</a:t>
            </a:r>
            <a:r>
              <a:rPr lang="nl-BE" dirty="0" smtClean="0"/>
              <a:t> time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spend</a:t>
            </a:r>
            <a:r>
              <a:rPr lang="nl-BE" dirty="0" smtClean="0"/>
              <a:t> per topic?</a:t>
            </a:r>
          </a:p>
          <a:p>
            <a:r>
              <a:rPr lang="nl-BE" dirty="0" err="1" smtClean="0"/>
              <a:t>who</a:t>
            </a:r>
            <a:r>
              <a:rPr lang="nl-BE" baseline="0" dirty="0" smtClean="0"/>
              <a:t> does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r>
              <a:rPr lang="nl-BE" dirty="0" smtClean="0"/>
              <a:t>The way in which you’re going</a:t>
            </a:r>
            <a:r>
              <a:rPr lang="nl-BE" baseline="0" dirty="0" smtClean="0"/>
              <a:t> to reach the goals that you’ve set earlier, by planning concrete improvement steps into a roadmap.</a:t>
            </a:r>
          </a:p>
          <a:p>
            <a:r>
              <a:rPr lang="nl-BE" baseline="0" dirty="0" smtClean="0"/>
              <a:t>Length of phases is 3 to 6 months, sometimes up to a year.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5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6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61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</a:p>
          <a:p>
            <a:r>
              <a:rPr lang="nl-BE" dirty="0" smtClean="0"/>
              <a:t>go </a:t>
            </a:r>
            <a:r>
              <a:rPr lang="nl-BE" dirty="0" err="1" smtClean="0"/>
              <a:t>to</a:t>
            </a:r>
            <a:r>
              <a:rPr lang="nl-BE" dirty="0" smtClean="0"/>
              <a:t> the “</a:t>
            </a:r>
            <a:r>
              <a:rPr lang="nl-BE" dirty="0" err="1" smtClean="0"/>
              <a:t>left</a:t>
            </a:r>
            <a:r>
              <a:rPr lang="nl-BE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0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BART</a:t>
            </a:r>
          </a:p>
          <a:p>
            <a:r>
              <a:rPr lang="en-US" dirty="0" err="1" smtClean="0"/>
              <a:t>OpenSAMM</a:t>
            </a:r>
            <a:r>
              <a:rPr lang="en-US" dirty="0" smtClean="0"/>
              <a:t> is defined in different levels.</a:t>
            </a:r>
          </a:p>
          <a:p>
            <a:r>
              <a:rPr lang="en-US" dirty="0" smtClean="0"/>
              <a:t>At the highest levels, divided</a:t>
            </a:r>
            <a:r>
              <a:rPr lang="en-US" baseline="0" dirty="0" smtClean="0"/>
              <a:t> in four tasks or concerns to take into account while developing or using software. </a:t>
            </a:r>
          </a:p>
          <a:p>
            <a:r>
              <a:rPr lang="en-US" baseline="0" dirty="0" smtClean="0"/>
              <a:t>They align well with a typical </a:t>
            </a:r>
            <a:r>
              <a:rPr lang="en-US" baseline="0" dirty="0" err="1" smtClean="0"/>
              <a:t>organisational</a:t>
            </a:r>
            <a:r>
              <a:rPr lang="en-US" baseline="0" dirty="0" smtClean="0"/>
              <a:t> structure, and this is how software security typically ties into an </a:t>
            </a:r>
            <a:r>
              <a:rPr lang="en-US" baseline="0" dirty="0" err="1" smtClean="0"/>
              <a:t>organisation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Remark not only about development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a lower level, a number of security practices are defined that should be considered for improving software security. </a:t>
            </a:r>
          </a:p>
          <a:p>
            <a:r>
              <a:rPr lang="en-US" baseline="0" dirty="0" smtClean="0"/>
              <a:t>This is where the </a:t>
            </a:r>
            <a:r>
              <a:rPr lang="en-US" baseline="0" dirty="0" err="1" smtClean="0"/>
              <a:t>organisation</a:t>
            </a:r>
            <a:r>
              <a:rPr lang="en-US" baseline="0" dirty="0" smtClean="0"/>
              <a:t> and software assurance are linked together.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lowest level, every security practice consists of a set of activities, ordered in maturity levels.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6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BART</a:t>
            </a:r>
          </a:p>
          <a:p>
            <a:r>
              <a:rPr lang="en-US" dirty="0" smtClean="0"/>
              <a:t>Briefly explain levels</a:t>
            </a:r>
            <a:r>
              <a:rPr lang="en-US" baseline="0" dirty="0" smtClean="0"/>
              <a:t> and activities</a:t>
            </a:r>
            <a:endParaRPr lang="en-US" dirty="0" smtClean="0"/>
          </a:p>
          <a:p>
            <a:r>
              <a:rPr lang="en-US" dirty="0" smtClean="0"/>
              <a:t>Link to People - Process - Knowledge</a:t>
            </a:r>
            <a:r>
              <a:rPr lang="en-US" baseline="0" dirty="0" smtClean="0"/>
              <a:t> -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3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r>
              <a:rPr lang="nl-BE" dirty="0" smtClean="0"/>
              <a:t>This</a:t>
            </a:r>
            <a:r>
              <a:rPr lang="nl-BE" baseline="0" dirty="0" smtClean="0"/>
              <a:t> information is important for applying OpenSAMM into organisations, as you will see later during this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SEBA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Use 4 step improvement iterations:</a:t>
            </a:r>
          </a:p>
          <a:p>
            <a:pPr lvl="0"/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Measure levels =&gt; assessment QA</a:t>
            </a:r>
          </a:p>
          <a:p>
            <a:pPr lvl="0"/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Set goals =&gt; gap analysis</a:t>
            </a:r>
          </a:p>
          <a:p>
            <a:pPr lvl="0"/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Plan =&gt; Roadmap </a:t>
            </a:r>
          </a:p>
          <a:p>
            <a:pPr lvl="0"/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Implement =&gt; with other OWASP material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And go back to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93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r>
              <a:rPr lang="nl-BE" dirty="0" smtClean="0"/>
              <a:t>Important step</a:t>
            </a:r>
            <a:r>
              <a:rPr lang="nl-BE" baseline="0" dirty="0" smtClean="0"/>
              <a:t> in software assurance program. Here you want to move from ad-hoc efforts to a more structured approach.</a:t>
            </a:r>
          </a:p>
          <a:p>
            <a:r>
              <a:rPr lang="nl-BE" baseline="0" dirty="0" smtClean="0"/>
              <a:t>OpenSAMM gives you a structured foundation to reason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Long-term (3 to 5 years) vs. per iteration</a:t>
            </a:r>
            <a:endParaRPr lang="en-GB" dirty="0" smtClean="0"/>
          </a:p>
          <a:p>
            <a:endParaRPr lang="nl-BE" dirty="0" smtClean="0"/>
          </a:p>
          <a:p>
            <a:r>
              <a:rPr lang="nl-BE" dirty="0" smtClean="0"/>
              <a:t>Scorecard</a:t>
            </a:r>
          </a:p>
          <a:p>
            <a:endParaRPr lang="nl-BE" dirty="0" smtClean="0"/>
          </a:p>
          <a:p>
            <a:r>
              <a:rPr lang="nl-BE" dirty="0" smtClean="0"/>
              <a:t>Scorecards</a:t>
            </a:r>
            <a:r>
              <a:rPr lang="nl-BE" baseline="0" dirty="0" smtClean="0"/>
              <a:t> can be used at distinct phases in a software assurance program.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4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1709277"/>
            <a:ext cx="6809780" cy="1102519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3026108"/>
            <a:ext cx="612398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OWASP SAMM v1.5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Towards a More Secure Applications World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420911" cy="857250"/>
          </a:xfrm>
        </p:spPr>
        <p:txBody>
          <a:bodyPr>
            <a:noAutofit/>
          </a:bodyPr>
          <a:lstStyle/>
          <a:p>
            <a:r>
              <a:rPr lang="en-GB" sz="4000" dirty="0"/>
              <a:t>On Maturity levels &amp;</a:t>
            </a:r>
            <a:r>
              <a:rPr lang="en-GB" sz="4000" dirty="0" smtClean="0"/>
              <a:t> </a:t>
            </a:r>
            <a:r>
              <a:rPr lang="en-GB" sz="4000" dirty="0"/>
              <a:t>Assessment scores</a:t>
            </a:r>
            <a:endParaRPr lang="en-GB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437077"/>
              </p:ext>
            </p:extLst>
          </p:nvPr>
        </p:nvGraphicFramePr>
        <p:xfrm>
          <a:off x="457964" y="1184376"/>
          <a:ext cx="2917885" cy="2827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95561" y="2811914"/>
            <a:ext cx="3098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 smtClean="0"/>
              <a:t>Transparent </a:t>
            </a:r>
            <a:r>
              <a:rPr lang="en-GB" dirty="0"/>
              <a:t>view over different levels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 smtClean="0"/>
              <a:t>Fine-grained </a:t>
            </a:r>
            <a:r>
              <a:rPr lang="en-GB" dirty="0"/>
              <a:t>improvements are visible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84097" y="11345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oper Black" panose="0208090404030B020404" pitchFamily="18" charset="0"/>
              </a:rPr>
              <a:t>0</a:t>
            </a:r>
            <a:endParaRPr lang="en-GB" dirty="0">
              <a:latin typeface="Cooper Black" panose="0208090404030B0204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069" y="18746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ooper Black" panose="0208090404030B020404" pitchFamily="18" charset="0"/>
              </a:rPr>
              <a:t>1</a:t>
            </a:r>
            <a:endParaRPr lang="en-GB" dirty="0">
              <a:latin typeface="Cooper Black" panose="0208090404030B0204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069" y="26198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ooper Black" panose="0208090404030B020404" pitchFamily="18" charset="0"/>
              </a:rPr>
              <a:t>2</a:t>
            </a:r>
            <a:endParaRPr lang="en-GB" dirty="0"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069" y="335263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ooper Black" panose="0208090404030B020404" pitchFamily="18" charset="0"/>
              </a:rPr>
              <a:t>3</a:t>
            </a:r>
            <a:endParaRPr lang="en-GB" dirty="0">
              <a:latin typeface="Cooper Black" panose="0208090404030B020404" pitchFamily="18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108717023"/>
              </p:ext>
            </p:extLst>
          </p:nvPr>
        </p:nvGraphicFramePr>
        <p:xfrm>
          <a:off x="3432331" y="981965"/>
          <a:ext cx="4357991" cy="302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155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344140" y="1466181"/>
            <a:ext cx="6172200" cy="30960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919" indent="0">
              <a:buNone/>
            </a:pPr>
            <a:r>
              <a:rPr lang="en-US" sz="2400" dirty="0"/>
              <a:t>Continuous </a:t>
            </a:r>
            <a:r>
              <a:rPr lang="en-US" sz="2400" dirty="0" smtClean="0"/>
              <a:t>Improvement</a:t>
            </a:r>
            <a:endParaRPr lang="en-US" sz="2400" dirty="0"/>
          </a:p>
          <a:p>
            <a:pPr marL="287919" indent="0">
              <a:spcBef>
                <a:spcPts val="527"/>
              </a:spcBef>
              <a:buNone/>
            </a:pPr>
            <a:endParaRPr lang="en-US" sz="2400" dirty="0" smtClean="0"/>
          </a:p>
          <a:p>
            <a:pPr marL="287919" indent="0">
              <a:spcBef>
                <a:spcPts val="527"/>
              </a:spcBef>
              <a:buNone/>
            </a:pPr>
            <a:r>
              <a:rPr lang="en-US" sz="2400" dirty="0" smtClean="0"/>
              <a:t>Iterative</a:t>
            </a:r>
            <a:endParaRPr lang="en-US" sz="2400" dirty="0"/>
          </a:p>
          <a:p>
            <a:pPr marL="287919" indent="0">
              <a:spcBef>
                <a:spcPts val="527"/>
              </a:spcBef>
              <a:buNone/>
            </a:pPr>
            <a:endParaRPr lang="en-US" sz="2400" dirty="0" smtClean="0"/>
          </a:p>
          <a:p>
            <a:pPr marL="287919" indent="0">
              <a:spcBef>
                <a:spcPts val="527"/>
              </a:spcBef>
              <a:buNone/>
            </a:pPr>
            <a:r>
              <a:rPr lang="en-US" sz="2400" dirty="0" smtClean="0"/>
              <a:t>Small </a:t>
            </a:r>
            <a:r>
              <a:rPr lang="en-US" sz="2400" dirty="0"/>
              <a:t>Steps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751485"/>
              </p:ext>
            </p:extLst>
          </p:nvPr>
        </p:nvGraphicFramePr>
        <p:xfrm>
          <a:off x="233425" y="1016425"/>
          <a:ext cx="4561217" cy="309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SAMM Quick Start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34282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23F1D0-8B47-4C4E-B0B4-1BC4A0E72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E11913-7A49-4304-8D36-ADEB04F6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A26FD3-243F-4162-9A79-A46603B6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B13982-B1C4-4F1E-8F98-1CB2008AD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6A5FF1-E21D-46AF-BCA1-1FD50717C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96D78-59D1-42D8-B9D1-48671E144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Assess</a:t>
            </a:r>
            <a:endParaRPr lang="en-US" sz="4000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363990" indent="0">
              <a:buNone/>
              <a:defRPr/>
            </a:pPr>
            <a:r>
              <a:rPr lang="en-US" sz="2400" dirty="0"/>
              <a:t>A</a:t>
            </a:r>
            <a:r>
              <a:rPr lang="en-US" sz="2400" dirty="0" smtClean="0"/>
              <a:t>ssessment </a:t>
            </a:r>
            <a:r>
              <a:rPr lang="en-US" sz="2400" dirty="0" smtClean="0"/>
              <a:t>worksheets for each Security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83" y="1829609"/>
            <a:ext cx="6022787" cy="2012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212" y="73584"/>
            <a:ext cx="665922" cy="6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000" dirty="0"/>
              <a:t>Goal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765">
              <a:buFont typeface="Arial" panose="020B0604020202020204" pitchFamily="34" charset="0"/>
              <a:buChar char="•"/>
              <a:defRPr/>
            </a:pPr>
            <a:r>
              <a:rPr lang="en-US" sz="2100" dirty="0"/>
              <a:t>Gap analysis</a:t>
            </a:r>
          </a:p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endParaRPr lang="en-US" sz="2100" dirty="0" smtClean="0"/>
          </a:p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 smtClean="0"/>
              <a:t>Demonstrating </a:t>
            </a:r>
            <a:r>
              <a:rPr lang="en-US" sz="2100" dirty="0"/>
              <a:t>improvement</a:t>
            </a:r>
          </a:p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endParaRPr lang="en-US" sz="2100" dirty="0" smtClean="0"/>
          </a:p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 smtClean="0"/>
              <a:t>Ongoing measurement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18" y="402433"/>
            <a:ext cx="2443692" cy="42142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484" y="69058"/>
            <a:ext cx="671423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4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000" dirty="0"/>
              <a:t>Plan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25" y="107203"/>
            <a:ext cx="1803456" cy="4285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44" y="69058"/>
            <a:ext cx="643703" cy="633368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206594"/>
            <a:ext cx="8229600" cy="309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 smtClean="0"/>
              <a:t>Roadmaps: use the </a:t>
            </a:r>
            <a:r>
              <a:rPr lang="ja-JP" altLang="en-US" sz="2100" dirty="0" smtClean="0"/>
              <a:t>“</a:t>
            </a:r>
            <a:r>
              <a:rPr lang="en-US" altLang="ja-JP" sz="2100" dirty="0" smtClean="0"/>
              <a:t>building blocks</a:t>
            </a:r>
            <a:r>
              <a:rPr lang="ja-JP" altLang="en-US" sz="2100" dirty="0" smtClean="0"/>
              <a:t>”</a:t>
            </a:r>
            <a:r>
              <a:rPr lang="en-US" altLang="ja-JP" sz="2100" dirty="0" smtClean="0"/>
              <a:t> </a:t>
            </a:r>
          </a:p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endParaRPr lang="en-US" altLang="ja-JP" sz="2100" dirty="0" smtClean="0"/>
          </a:p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100" dirty="0" smtClean="0"/>
              <a:t>Templates for typical kinds of organizations</a:t>
            </a:r>
          </a:p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endParaRPr lang="en-US" sz="2100" dirty="0" smtClean="0"/>
          </a:p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 smtClean="0"/>
              <a:t>Tune these to your own targets / speed</a:t>
            </a:r>
          </a:p>
          <a:p>
            <a:pPr marL="468765">
              <a:spcBef>
                <a:spcPts val="527"/>
              </a:spcBef>
              <a:buFont typeface="Arial" panose="020B0604020202020204" pitchFamily="34" charset="0"/>
              <a:buChar char="•"/>
              <a:defRPr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1311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Implement: 150+ OWASP resources</a:t>
            </a:r>
            <a:endParaRPr lang="nl-B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/>
          <a:srcRect t="1485" b="1964"/>
          <a:stretch/>
        </p:blipFill>
        <p:spPr bwMode="auto">
          <a:xfrm>
            <a:off x="2217544" y="1339082"/>
            <a:ext cx="4516326" cy="1786368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800000"/>
            <a:headEnd/>
            <a:tailEnd/>
          </a:ln>
          <a:effectLst>
            <a:outerShdw blurRad="9525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48901" y="4235038"/>
            <a:ext cx="16078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/>
              <a:t>Development Guide</a:t>
            </a:r>
          </a:p>
          <a:p>
            <a:r>
              <a:rPr lang="en-GB" sz="1200" dirty="0"/>
              <a:t>Cheat Sheets</a:t>
            </a:r>
          </a:p>
          <a:p>
            <a:r>
              <a:rPr lang="en-GB" sz="1200" dirty="0"/>
              <a:t>Quick Reference Guide</a:t>
            </a: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3503951" y="3024265"/>
            <a:ext cx="448856" cy="12107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2214" y="3459439"/>
            <a:ext cx="1242135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 err="1"/>
              <a:t>WebGoat</a:t>
            </a:r>
            <a:endParaRPr lang="en-GB" sz="1200" dirty="0"/>
          </a:p>
          <a:p>
            <a:r>
              <a:rPr lang="nl-BE" sz="1200" dirty="0" err="1"/>
              <a:t>iGoat</a:t>
            </a:r>
            <a:r>
              <a:rPr lang="nl-BE" sz="1200" dirty="0"/>
              <a:t>, </a:t>
            </a:r>
            <a:r>
              <a:rPr lang="nl-BE" sz="1200" dirty="0" err="1"/>
              <a:t>GoatDroid</a:t>
            </a:r>
            <a:endParaRPr lang="en-GB" sz="1200" dirty="0"/>
          </a:p>
          <a:p>
            <a:r>
              <a:rPr lang="nl-BE" sz="1200" dirty="0" err="1"/>
              <a:t>AppSec</a:t>
            </a:r>
            <a:r>
              <a:rPr lang="nl-BE" sz="1200" dirty="0"/>
              <a:t> </a:t>
            </a:r>
            <a:r>
              <a:rPr lang="nl-BE" sz="1200" dirty="0" err="1"/>
              <a:t>Tutorials</a:t>
            </a:r>
            <a:endParaRPr lang="nl-BE" sz="1200" dirty="0"/>
          </a:p>
          <a:p>
            <a:r>
              <a:rPr lang="nl-BE" sz="1200" dirty="0"/>
              <a:t>Top Ten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2153282" y="2709473"/>
            <a:ext cx="788540" cy="749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5707" y="3459438"/>
            <a:ext cx="102688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sz="1200" dirty="0" err="1"/>
              <a:t>Education</a:t>
            </a:r>
            <a:endParaRPr lang="nl-BE" sz="1200" dirty="0"/>
          </a:p>
          <a:p>
            <a:r>
              <a:rPr lang="nl-BE" sz="1200" dirty="0" err="1"/>
              <a:t>Testing</a:t>
            </a:r>
            <a:r>
              <a:rPr lang="nl-BE" sz="1200" dirty="0"/>
              <a:t> Guide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886396" y="2760294"/>
            <a:ext cx="102753" cy="699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85504" y="3604564"/>
            <a:ext cx="165070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sz="1200" dirty="0" err="1"/>
              <a:t>Hackademic</a:t>
            </a:r>
            <a:r>
              <a:rPr lang="nl-BE" sz="1200" dirty="0"/>
              <a:t> </a:t>
            </a:r>
            <a:r>
              <a:rPr lang="nl-BE" sz="1200" dirty="0" err="1"/>
              <a:t>Challenges</a:t>
            </a:r>
            <a:endParaRPr lang="nl-BE" sz="1200" dirty="0"/>
          </a:p>
          <a:p>
            <a:r>
              <a:rPr lang="nl-BE" sz="1200" dirty="0"/>
              <a:t>Red </a:t>
            </a:r>
            <a:r>
              <a:rPr lang="nl-BE" sz="1200" dirty="0" err="1"/>
              <a:t>Book</a:t>
            </a:r>
            <a:endParaRPr lang="nl-BE" sz="1200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5998311" y="3021306"/>
            <a:ext cx="812547" cy="583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638" y="69058"/>
            <a:ext cx="609001" cy="6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SAMM Toolbox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67" y="987156"/>
            <a:ext cx="6036334" cy="35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Roadmap</a:t>
            </a:r>
            <a:endParaRPr lang="nl-B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52400" indent="0">
              <a:spcBef>
                <a:spcPts val="316"/>
              </a:spcBef>
              <a:buNone/>
            </a:pPr>
            <a:r>
              <a:rPr lang="en-US" dirty="0" smtClean="0"/>
              <a:t>V2.0 </a:t>
            </a:r>
            <a:r>
              <a:rPr lang="en-US" dirty="0"/>
              <a:t>(In Progress):</a:t>
            </a:r>
          </a:p>
          <a:p>
            <a:pPr>
              <a:spcBef>
                <a:spcPts val="316"/>
              </a:spcBef>
            </a:pPr>
            <a:r>
              <a:rPr lang="en-US" sz="2400" dirty="0"/>
              <a:t>Model revision ? </a:t>
            </a:r>
          </a:p>
          <a:p>
            <a:pPr>
              <a:spcBef>
                <a:spcPts val="316"/>
              </a:spcBef>
            </a:pPr>
            <a:r>
              <a:rPr lang="en-US" sz="2400" dirty="0"/>
              <a:t>Application to agile</a:t>
            </a:r>
          </a:p>
          <a:p>
            <a:pPr>
              <a:spcBef>
                <a:spcPts val="316"/>
              </a:spcBef>
            </a:pPr>
            <a:r>
              <a:rPr lang="en-US" sz="2400" dirty="0"/>
              <a:t>Roadmap </a:t>
            </a:r>
            <a:r>
              <a:rPr lang="en-US" sz="2400" dirty="0" smtClean="0"/>
              <a:t>effort planning</a:t>
            </a:r>
            <a:endParaRPr lang="en-US" sz="2400" dirty="0"/>
          </a:p>
          <a:p>
            <a:pPr>
              <a:spcBef>
                <a:spcPts val="316"/>
              </a:spcBef>
            </a:pPr>
            <a:r>
              <a:rPr lang="en-US" sz="2400" dirty="0"/>
              <a:t>…</a:t>
            </a:r>
          </a:p>
          <a:p>
            <a:pPr marL="152400" indent="0">
              <a:spcBef>
                <a:spcPts val="316"/>
              </a:spcBef>
              <a:buNone/>
            </a:pPr>
            <a:endParaRPr lang="nl-BE" sz="1477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52400" indent="0">
              <a:spcBef>
                <a:spcPts val="316"/>
              </a:spcBef>
              <a:buNone/>
            </a:pPr>
            <a:r>
              <a:rPr lang="en-US" dirty="0"/>
              <a:t>Build the </a:t>
            </a:r>
            <a:r>
              <a:rPr lang="en-US" dirty="0" smtClean="0"/>
              <a:t>community</a:t>
            </a:r>
            <a:r>
              <a:rPr lang="en-US" dirty="0"/>
              <a:t>:</a:t>
            </a:r>
          </a:p>
          <a:p>
            <a:pPr>
              <a:spcBef>
                <a:spcPts val="316"/>
              </a:spcBef>
            </a:pPr>
            <a:r>
              <a:rPr lang="en-US" sz="2400" dirty="0"/>
              <a:t>Grow list of SAMM adopters</a:t>
            </a:r>
          </a:p>
          <a:p>
            <a:pPr>
              <a:spcBef>
                <a:spcPts val="316"/>
              </a:spcBef>
            </a:pPr>
            <a:r>
              <a:rPr lang="en-US" sz="2400" dirty="0"/>
              <a:t>Workshops at conferences</a:t>
            </a:r>
          </a:p>
          <a:p>
            <a:pPr>
              <a:spcBef>
                <a:spcPts val="316"/>
              </a:spcBef>
            </a:pPr>
            <a:r>
              <a:rPr lang="en-US" sz="2400" dirty="0"/>
              <a:t>Dedicated SAMM </a:t>
            </a:r>
            <a:r>
              <a:rPr lang="en-US" sz="2400" dirty="0" smtClean="0"/>
              <a:t>summit</a:t>
            </a:r>
          </a:p>
          <a:p>
            <a:pPr>
              <a:spcBef>
                <a:spcPts val="316"/>
              </a:spcBef>
            </a:pPr>
            <a:r>
              <a:rPr lang="en-US" sz="2400" dirty="0" smtClean="0"/>
              <a:t>…</a:t>
            </a:r>
            <a:endParaRPr lang="en-US" sz="2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Get involved</a:t>
            </a:r>
            <a:endParaRPr lang="nl-B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409" indent="-301409">
              <a:buFont typeface="Arial" pitchFamily="34" charset="0"/>
              <a:buChar char="•"/>
            </a:pPr>
            <a:r>
              <a:rPr lang="nl-BE" sz="2400" dirty="0"/>
              <a:t>Project </a:t>
            </a:r>
            <a:r>
              <a:rPr lang="nl-BE" sz="2400" dirty="0"/>
              <a:t>mailing list / work packages</a:t>
            </a:r>
          </a:p>
          <a:p>
            <a:pPr marL="301409" indent="-301409">
              <a:buFont typeface="Arial" pitchFamily="34" charset="0"/>
              <a:buChar char="•"/>
            </a:pPr>
            <a:r>
              <a:rPr lang="nl-BE" sz="2400" dirty="0"/>
              <a:t>Use and donate (feed)back!</a:t>
            </a:r>
          </a:p>
          <a:p>
            <a:pPr marL="301409" indent="-301409">
              <a:buFont typeface="Arial" pitchFamily="34" charset="0"/>
              <a:buChar char="•"/>
            </a:pPr>
            <a:r>
              <a:rPr lang="nl-BE" sz="2400" dirty="0"/>
              <a:t>Donate resources</a:t>
            </a:r>
          </a:p>
          <a:p>
            <a:pPr marL="301409" indent="-301409">
              <a:buFont typeface="Arial" pitchFamily="34" charset="0"/>
              <a:buChar char="•"/>
            </a:pPr>
            <a:r>
              <a:rPr lang="nl-BE" sz="2400" dirty="0"/>
              <a:t>Sponsor SAMM</a:t>
            </a:r>
            <a:endParaRPr lang="nl-BE" sz="1600" dirty="0"/>
          </a:p>
        </p:txBody>
      </p:sp>
      <p:pic>
        <p:nvPicPr>
          <p:cNvPr id="3074" name="Picture 2" descr="http://www.moviexclusive.com/Files/we_want_y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58" y="792849"/>
            <a:ext cx="2185861" cy="2935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682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Follow OWASP SAMM </a:t>
            </a:r>
            <a:endParaRPr lang="nl-BE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effectLst>
            <a:softEdge rad="63500"/>
          </a:effectLst>
        </p:spPr>
        <p:txBody>
          <a:bodyPr/>
          <a:lstStyle/>
          <a:p>
            <a:pPr marL="0" indent="0" algn="ctr">
              <a:buNone/>
            </a:pPr>
            <a:r>
              <a:rPr lang="nl-BE" sz="3600" b="1" dirty="0">
                <a:solidFill>
                  <a:schemeClr val="bg2"/>
                </a:solidFill>
              </a:rPr>
              <a:t>twitter.com/</a:t>
            </a:r>
            <a:r>
              <a:rPr lang="nl-BE" sz="3600" b="1" dirty="0" err="1">
                <a:solidFill>
                  <a:schemeClr val="bg2"/>
                </a:solidFill>
              </a:rPr>
              <a:t>OwaspSAMM</a:t>
            </a:r>
            <a:endParaRPr lang="nl-BE" sz="36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48" y="1920721"/>
            <a:ext cx="2203439" cy="22034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70" y="1920721"/>
            <a:ext cx="2203439" cy="22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Project </a:t>
            </a:r>
            <a:r>
              <a:rPr lang="en-GB" sz="4000" dirty="0" smtClean="0"/>
              <a:t>History</a:t>
            </a:r>
            <a:endParaRPr lang="en-GB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23572"/>
              </p:ext>
            </p:extLst>
          </p:nvPr>
        </p:nvGraphicFramePr>
        <p:xfrm>
          <a:off x="457200" y="1200150"/>
          <a:ext cx="8229600" cy="309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3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46233"/>
            <a:ext cx="6858000" cy="857250"/>
          </a:xfrm>
        </p:spPr>
        <p:txBody>
          <a:bodyPr/>
          <a:lstStyle/>
          <a:p>
            <a:pPr algn="ctr"/>
            <a:r>
              <a:rPr lang="nl-BE" dirty="0" err="1" smtClean="0"/>
              <a:t>Thank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3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Sneak Preview: What’s new in v1.5 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Scoring system</a:t>
            </a:r>
          </a:p>
          <a:p>
            <a:r>
              <a:rPr lang="en-GB" dirty="0" smtClean="0"/>
              <a:t>Toolbox</a:t>
            </a:r>
          </a:p>
          <a:p>
            <a:r>
              <a:rPr lang="en-GB" dirty="0" smtClean="0"/>
              <a:t>Updated documents and </a:t>
            </a:r>
            <a:r>
              <a:rPr lang="en-GB" dirty="0" err="1" smtClean="0"/>
              <a:t>slidedeck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1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Agenda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409" indent="-301409">
              <a:buFont typeface="Arial" panose="020B0604020202020204" pitchFamily="34" charset="0"/>
              <a:buChar char="•"/>
            </a:pPr>
            <a:r>
              <a:rPr lang="nl-BE" sz="2400" dirty="0"/>
              <a:t>Software </a:t>
            </a:r>
            <a:r>
              <a:rPr lang="nl-BE" sz="2400" dirty="0"/>
              <a:t>A</a:t>
            </a:r>
            <a:r>
              <a:rPr lang="nl-BE" sz="2400" dirty="0"/>
              <a:t>ssurance?</a:t>
            </a:r>
            <a:endParaRPr lang="nl-BE" sz="2400" dirty="0"/>
          </a:p>
          <a:p>
            <a:pPr marL="301409" indent="-301409">
              <a:buFont typeface="Arial" panose="020B0604020202020204" pitchFamily="34" charset="0"/>
              <a:buChar char="•"/>
            </a:pPr>
            <a:r>
              <a:rPr lang="nl-BE" sz="2400" dirty="0"/>
              <a:t>OWASP SAMM</a:t>
            </a:r>
            <a:endParaRPr lang="nl-BE" sz="2400" dirty="0"/>
          </a:p>
          <a:p>
            <a:pPr marL="301409" indent="-301409">
              <a:buFont typeface="Arial" panose="020B0604020202020204" pitchFamily="34" charset="0"/>
              <a:buChar char="•"/>
            </a:pPr>
            <a:r>
              <a:rPr lang="nl-BE" sz="2400" dirty="0"/>
              <a:t>Quick start</a:t>
            </a:r>
            <a:endParaRPr lang="nl-BE" sz="2400" dirty="0"/>
          </a:p>
          <a:p>
            <a:pPr marL="301409" indent="-301409">
              <a:buFont typeface="Arial" panose="020B0604020202020204" pitchFamily="34" charset="0"/>
              <a:buChar char="•"/>
            </a:pPr>
            <a:r>
              <a:rPr lang="nl-BE" sz="2400" dirty="0"/>
              <a:t>Resources &amp; </a:t>
            </a:r>
            <a:r>
              <a:rPr lang="nl-BE" sz="2400" dirty="0" err="1"/>
              <a:t>Toolbox</a:t>
            </a:r>
            <a:endParaRPr lang="nl-BE" sz="2400" dirty="0"/>
          </a:p>
          <a:p>
            <a:pPr marL="301409" indent="-301409">
              <a:buFont typeface="Arial" panose="020B0604020202020204" pitchFamily="34" charset="0"/>
              <a:buChar char="•"/>
            </a:pPr>
            <a:r>
              <a:rPr lang="nl-BE" sz="2400" dirty="0"/>
              <a:t>G</a:t>
            </a:r>
            <a:r>
              <a:rPr lang="nl-BE" sz="2400" dirty="0" smtClean="0"/>
              <a:t>et </a:t>
            </a:r>
            <a:r>
              <a:rPr lang="nl-BE" sz="2400" dirty="0" err="1"/>
              <a:t>involved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876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“Build in” software assurance</a:t>
            </a:r>
          </a:p>
        </p:txBody>
      </p:sp>
      <p:sp>
        <p:nvSpPr>
          <p:cNvPr id="57" name="Slide Number Placeholder 4"/>
          <p:cNvSpPr txBox="1">
            <a:spLocks noGrp="1"/>
          </p:cNvSpPr>
          <p:nvPr/>
        </p:nvSpPr>
        <p:spPr bwMode="auto">
          <a:xfrm>
            <a:off x="1322786" y="4908853"/>
            <a:ext cx="2970609" cy="18280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8578" tIns="34289" rIns="68578" bIns="34289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738">
                <a:solidFill>
                  <a:srgbClr val="788CC8"/>
                </a:solidFill>
              </a:rPr>
              <a:t> </a:t>
            </a:r>
            <a:fld id="{0A46662F-FF9B-4D84-9A60-6B7B03521C9B}" type="slidenum">
              <a:rPr lang="en-GB" sz="738">
                <a:solidFill>
                  <a:srgbClr val="788CC8"/>
                </a:solidFill>
              </a:rPr>
              <a:pPr>
                <a:spcBef>
                  <a:spcPct val="20000"/>
                </a:spcBef>
                <a:defRPr/>
              </a:pPr>
              <a:t>5</a:t>
            </a:fld>
            <a:r>
              <a:rPr lang="en-GB" sz="738">
                <a:solidFill>
                  <a:srgbClr val="788CC8"/>
                </a:solidFill>
              </a:rPr>
              <a:t> 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2087167" y="3049364"/>
            <a:ext cx="4914900" cy="485755"/>
          </a:xfrm>
          <a:prstGeom prst="rightArrow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25400" cap="flat" cmpd="sng" algn="ctr">
            <a:solidFill>
              <a:srgbClr val="4F81BD">
                <a:shade val="50000"/>
                <a:alpha val="37000"/>
              </a:srgbClr>
            </a:solidFill>
            <a:prstDash val="solid"/>
          </a:ln>
          <a:effectLst/>
        </p:spPr>
        <p:txBody>
          <a:bodyPr lIns="68578" tIns="34289" rIns="68578" bIns="34289" anchor="ctr"/>
          <a:lstStyle/>
          <a:p>
            <a:pPr algn="ctr">
              <a:defRPr/>
            </a:pPr>
            <a:endParaRPr lang="nl-BE" sz="738">
              <a:latin typeface="Calibri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50281" y="2617185"/>
            <a:ext cx="1025129" cy="6476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>
              <a:defRPr/>
            </a:pPr>
            <a:r>
              <a:rPr lang="nl-BE" sz="1400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383757" y="2617185"/>
            <a:ext cx="1026319" cy="6476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>
              <a:defRPr/>
            </a:pPr>
            <a:r>
              <a:rPr lang="nl-BE" sz="1400">
                <a:solidFill>
                  <a:sysClr val="windowText" lastClr="000000"/>
                </a:solidFill>
              </a:rPr>
              <a:t>Build</a:t>
            </a:r>
            <a:endParaRPr lang="nl-BE" sz="14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518423" y="2617185"/>
            <a:ext cx="1025128" cy="6476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>
              <a:defRPr/>
            </a:pPr>
            <a:r>
              <a:rPr lang="nl-BE" sz="1400">
                <a:solidFill>
                  <a:sysClr val="windowText" lastClr="000000"/>
                </a:solidFill>
              </a:rPr>
              <a:t>Test</a:t>
            </a:r>
            <a:endParaRPr lang="nl-BE" sz="14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51898" y="2617185"/>
            <a:ext cx="1026319" cy="6476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>
              <a:defRPr/>
            </a:pPr>
            <a:r>
              <a:rPr lang="nl-BE" sz="1400">
                <a:solidFill>
                  <a:sysClr val="windowText" lastClr="000000"/>
                </a:solidFill>
              </a:rPr>
              <a:t>Production</a:t>
            </a:r>
            <a:endParaRPr lang="nl-BE" sz="1400" dirty="0">
              <a:solidFill>
                <a:sysClr val="windowText" lastClr="000000"/>
              </a:solidFill>
            </a:endParaRPr>
          </a:p>
        </p:txBody>
      </p:sp>
      <p:sp>
        <p:nvSpPr>
          <p:cNvPr id="58381" name="Rectangle 88"/>
          <p:cNvSpPr>
            <a:spLocks noChangeArrowheads="1"/>
          </p:cNvSpPr>
          <p:nvPr/>
        </p:nvSpPr>
        <p:spPr bwMode="auto">
          <a:xfrm>
            <a:off x="5651898" y="1757028"/>
            <a:ext cx="1026319" cy="64886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r>
              <a:rPr lang="nl-BE" sz="750" b="1">
                <a:solidFill>
                  <a:schemeClr val="tx1"/>
                </a:solidFill>
              </a:rPr>
              <a:t>vulnerability</a:t>
            </a:r>
          </a:p>
          <a:p>
            <a:pPr algn="ctr"/>
            <a:r>
              <a:rPr lang="nl-BE" sz="750" b="1">
                <a:solidFill>
                  <a:schemeClr val="tx1"/>
                </a:solidFill>
              </a:rPr>
              <a:t>scanning -</a:t>
            </a:r>
          </a:p>
          <a:p>
            <a:pPr algn="ctr"/>
            <a:r>
              <a:rPr lang="nl-BE" sz="750" b="1">
                <a:solidFill>
                  <a:schemeClr val="tx1"/>
                </a:solidFill>
              </a:rPr>
              <a:t>WAF</a:t>
            </a:r>
            <a:endParaRPr lang="nl-BE" sz="750" b="1" dirty="0">
              <a:solidFill>
                <a:schemeClr val="tx1"/>
              </a:solidFill>
            </a:endParaRPr>
          </a:p>
        </p:txBody>
      </p:sp>
      <p:sp>
        <p:nvSpPr>
          <p:cNvPr id="58383" name="Rectangle 90"/>
          <p:cNvSpPr>
            <a:spLocks noChangeArrowheads="1"/>
          </p:cNvSpPr>
          <p:nvPr/>
        </p:nvSpPr>
        <p:spPr bwMode="auto">
          <a:xfrm>
            <a:off x="4518423" y="1757028"/>
            <a:ext cx="1025128" cy="64886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r>
              <a:rPr lang="nl-BE" sz="750" b="1">
                <a:solidFill>
                  <a:schemeClr val="tx1"/>
                </a:solidFill>
              </a:rPr>
              <a:t>security testing</a:t>
            </a:r>
            <a:br>
              <a:rPr lang="nl-BE" sz="750" b="1">
                <a:solidFill>
                  <a:schemeClr val="tx1"/>
                </a:solidFill>
              </a:rPr>
            </a:br>
            <a:r>
              <a:rPr lang="nl-BE" sz="750" b="1">
                <a:solidFill>
                  <a:schemeClr val="tx1"/>
                </a:solidFill>
              </a:rPr>
              <a:t>dynamic test </a:t>
            </a:r>
          </a:p>
          <a:p>
            <a:pPr algn="ctr"/>
            <a:r>
              <a:rPr lang="nl-BE" sz="750" b="1">
                <a:solidFill>
                  <a:schemeClr val="tx1"/>
                </a:solidFill>
              </a:rPr>
              <a:t>tools</a:t>
            </a:r>
            <a:endParaRPr lang="nl-BE" sz="750" b="1" dirty="0">
              <a:solidFill>
                <a:schemeClr val="tx1"/>
              </a:solidFill>
            </a:endParaRPr>
          </a:p>
        </p:txBody>
      </p:sp>
      <p:sp>
        <p:nvSpPr>
          <p:cNvPr id="58385" name="Rectangle 92"/>
          <p:cNvSpPr>
            <a:spLocks noChangeArrowheads="1"/>
          </p:cNvSpPr>
          <p:nvPr/>
        </p:nvSpPr>
        <p:spPr bwMode="auto">
          <a:xfrm>
            <a:off x="3383757" y="1757028"/>
            <a:ext cx="1026319" cy="64886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r>
              <a:rPr lang="nl-BE" sz="750" b="1">
                <a:solidFill>
                  <a:schemeClr val="tx1"/>
                </a:solidFill>
              </a:rPr>
              <a:t>coding guidelines </a:t>
            </a:r>
            <a:br>
              <a:rPr lang="nl-BE" sz="750" b="1">
                <a:solidFill>
                  <a:schemeClr val="tx1"/>
                </a:solidFill>
              </a:rPr>
            </a:br>
            <a:r>
              <a:rPr lang="nl-BE" sz="750" b="1">
                <a:solidFill>
                  <a:schemeClr val="tx1"/>
                </a:solidFill>
              </a:rPr>
              <a:t>code reviews </a:t>
            </a:r>
            <a:br>
              <a:rPr lang="nl-BE" sz="750" b="1">
                <a:solidFill>
                  <a:schemeClr val="tx1"/>
                </a:solidFill>
              </a:rPr>
            </a:br>
            <a:r>
              <a:rPr lang="nl-BE" sz="750" b="1">
                <a:solidFill>
                  <a:schemeClr val="tx1"/>
                </a:solidFill>
              </a:rPr>
              <a:t>static test tools</a:t>
            </a:r>
            <a:endParaRPr lang="nl-BE" sz="750" b="1" dirty="0">
              <a:solidFill>
                <a:schemeClr val="tx1"/>
              </a:solidFill>
            </a:endParaRPr>
          </a:p>
        </p:txBody>
      </p:sp>
      <p:sp>
        <p:nvSpPr>
          <p:cNvPr id="58387" name="Rectangle 94"/>
          <p:cNvSpPr>
            <a:spLocks noChangeArrowheads="1"/>
          </p:cNvSpPr>
          <p:nvPr/>
        </p:nvSpPr>
        <p:spPr bwMode="auto">
          <a:xfrm>
            <a:off x="2250281" y="1757028"/>
            <a:ext cx="1025129" cy="64886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r>
              <a:rPr lang="nl-BE" sz="750" b="1" dirty="0">
                <a:solidFill>
                  <a:schemeClr val="tx1"/>
                </a:solidFill>
              </a:rPr>
              <a:t>security </a:t>
            </a:r>
          </a:p>
          <a:p>
            <a:pPr algn="ctr"/>
            <a:r>
              <a:rPr lang="nl-BE" sz="750" b="1" dirty="0" err="1">
                <a:solidFill>
                  <a:schemeClr val="tx1"/>
                </a:solidFill>
              </a:rPr>
              <a:t>requirements</a:t>
            </a:r>
            <a:r>
              <a:rPr lang="nl-BE" sz="750" b="1" dirty="0">
                <a:solidFill>
                  <a:schemeClr val="tx1"/>
                </a:solidFill>
              </a:rPr>
              <a:t> /</a:t>
            </a:r>
          </a:p>
          <a:p>
            <a:pPr algn="ctr"/>
            <a:r>
              <a:rPr lang="nl-BE" sz="750" b="1" dirty="0" err="1">
                <a:solidFill>
                  <a:schemeClr val="tx1"/>
                </a:solidFill>
              </a:rPr>
              <a:t>threat</a:t>
            </a:r>
            <a:r>
              <a:rPr lang="nl-BE" sz="750" b="1" dirty="0">
                <a:solidFill>
                  <a:schemeClr val="tx1"/>
                </a:solidFill>
              </a:rPr>
              <a:t> </a:t>
            </a:r>
            <a:r>
              <a:rPr lang="nl-BE" sz="750" b="1" dirty="0" err="1">
                <a:solidFill>
                  <a:schemeClr val="tx1"/>
                </a:solidFill>
              </a:rPr>
              <a:t>modeling</a:t>
            </a:r>
            <a:endParaRPr lang="nl-BE" sz="750" b="1" dirty="0">
              <a:solidFill>
                <a:schemeClr val="tx1"/>
              </a:solidFill>
            </a:endParaRPr>
          </a:p>
        </p:txBody>
      </p:sp>
      <p:cxnSp>
        <p:nvCxnSpPr>
          <p:cNvPr id="58389" name="Straight Connector 96"/>
          <p:cNvCxnSpPr>
            <a:cxnSpLocks noChangeShapeType="1"/>
          </p:cNvCxnSpPr>
          <p:nvPr/>
        </p:nvCxnSpPr>
        <p:spPr bwMode="auto">
          <a:xfrm>
            <a:off x="4464250" y="1217697"/>
            <a:ext cx="0" cy="2429966"/>
          </a:xfrm>
          <a:prstGeom prst="line">
            <a:avLst/>
          </a:prstGeom>
          <a:noFill/>
          <a:ln w="28575" algn="ctr">
            <a:solidFill>
              <a:srgbClr val="4A7EBB"/>
            </a:solidFill>
            <a:round/>
            <a:headEnd/>
            <a:tailEnd/>
          </a:ln>
        </p:spPr>
      </p:cxnSp>
      <p:sp>
        <p:nvSpPr>
          <p:cNvPr id="98" name="Right Arrow 97"/>
          <p:cNvSpPr/>
          <p:nvPr/>
        </p:nvSpPr>
        <p:spPr>
          <a:xfrm>
            <a:off x="4612189" y="1202168"/>
            <a:ext cx="810732" cy="362646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68578" tIns="34289" rIns="68578" bIns="34289" anchor="ctr"/>
          <a:lstStyle/>
          <a:p>
            <a:pPr algn="ctr">
              <a:defRPr/>
            </a:pPr>
            <a:endParaRPr lang="nl-BE" sz="738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93853" y="1243307"/>
            <a:ext cx="663768" cy="264045"/>
          </a:xfrm>
          <a:prstGeom prst="rect">
            <a:avLst/>
          </a:prstGeom>
          <a:noFill/>
        </p:spPr>
        <p:txBody>
          <a:bodyPr wrap="none" lIns="68578" tIns="34289" rIns="68578" bIns="34289">
            <a:spAutoFit/>
          </a:bodyPr>
          <a:lstStyle/>
          <a:p>
            <a:pPr algn="ctr">
              <a:defRPr/>
            </a:pPr>
            <a:r>
              <a:rPr lang="en-GB" sz="1266" dirty="0">
                <a:solidFill>
                  <a:sysClr val="windowText" lastClr="000000"/>
                </a:solidFill>
              </a:rPr>
              <a:t>reactive</a:t>
            </a:r>
          </a:p>
        </p:txBody>
      </p:sp>
      <p:sp>
        <p:nvSpPr>
          <p:cNvPr id="100" name="Right Arrow 99"/>
          <p:cNvSpPr/>
          <p:nvPr/>
        </p:nvSpPr>
        <p:spPr>
          <a:xfrm rot="10800000">
            <a:off x="3486911" y="1202169"/>
            <a:ext cx="810816" cy="361696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68578" tIns="34289" rIns="68578" bIns="34289" anchor="ctr"/>
          <a:lstStyle/>
          <a:p>
            <a:pPr algn="ctr">
              <a:defRPr/>
            </a:pPr>
            <a:endParaRPr lang="nl-BE" sz="738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80118" y="1243307"/>
            <a:ext cx="753023" cy="264045"/>
          </a:xfrm>
          <a:prstGeom prst="rect">
            <a:avLst/>
          </a:prstGeom>
          <a:noFill/>
        </p:spPr>
        <p:txBody>
          <a:bodyPr wrap="none" lIns="68578" tIns="34289" rIns="68578" bIns="34289">
            <a:spAutoFit/>
          </a:bodyPr>
          <a:lstStyle/>
          <a:p>
            <a:pPr algn="ctr">
              <a:defRPr/>
            </a:pPr>
            <a:r>
              <a:rPr lang="en-GB" sz="1266" dirty="0">
                <a:solidFill>
                  <a:sysClr val="windowText" lastClr="000000"/>
                </a:solidFill>
              </a:rPr>
              <a:t>proactive</a:t>
            </a:r>
          </a:p>
        </p:txBody>
      </p:sp>
      <p:sp>
        <p:nvSpPr>
          <p:cNvPr id="102" name="Right Brace 101"/>
          <p:cNvSpPr/>
          <p:nvPr/>
        </p:nvSpPr>
        <p:spPr>
          <a:xfrm rot="5400000">
            <a:off x="4316023" y="1539858"/>
            <a:ext cx="296453" cy="4320778"/>
          </a:xfrm>
          <a:prstGeom prst="righ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lIns="68578" tIns="34289" rIns="68578" bIns="34289" anchor="ctr"/>
          <a:lstStyle/>
          <a:p>
            <a:pPr algn="ctr">
              <a:defRPr/>
            </a:pPr>
            <a:endParaRPr lang="nl-BE" sz="738">
              <a:latin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45759" y="3889036"/>
            <a:ext cx="2636982" cy="500135"/>
          </a:xfrm>
          <a:prstGeom prst="rect">
            <a:avLst/>
          </a:prstGeom>
          <a:noFill/>
        </p:spPr>
        <p:txBody>
          <a:bodyPr wrap="square" lIns="68578" tIns="34289" rIns="68578" bIns="34289">
            <a:spAutoFit/>
          </a:bodyPr>
          <a:lstStyle/>
          <a:p>
            <a:pPr algn="ctr">
              <a:defRPr/>
            </a:pPr>
            <a:r>
              <a:rPr lang="nl-BE" sz="1400" dirty="0">
                <a:solidFill>
                  <a:sysClr val="windowText" lastClr="000000"/>
                </a:solidFill>
              </a:rPr>
              <a:t>Secure Development </a:t>
            </a:r>
            <a:r>
              <a:rPr lang="nl-BE" sz="1400" dirty="0" err="1">
                <a:solidFill>
                  <a:sysClr val="windowText" lastClr="000000"/>
                </a:solidFill>
              </a:rPr>
              <a:t>Lifecycle</a:t>
            </a:r>
            <a:endParaRPr lang="nl-BE" sz="140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nl-BE" sz="1400" dirty="0">
                <a:solidFill>
                  <a:sysClr val="windowText" lastClr="000000"/>
                </a:solidFill>
              </a:rPr>
              <a:t>(SAMM)</a:t>
            </a:r>
          </a:p>
        </p:txBody>
      </p:sp>
    </p:spTree>
    <p:extLst>
      <p:ext uri="{BB962C8B-B14F-4D97-AF65-F5344CB8AC3E}">
        <p14:creationId xmlns:p14="http://schemas.microsoft.com/office/powerpoint/2010/main" val="112562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4000" dirty="0"/>
              <a:t>Why using a </a:t>
            </a:r>
            <a:r>
              <a:rPr lang="en-US" sz="4000" dirty="0"/>
              <a:t>Maturity Model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8562068"/>
              </p:ext>
            </p:extLst>
          </p:nvPr>
        </p:nvGraphicFramePr>
        <p:xfrm>
          <a:off x="1517674" y="1221889"/>
          <a:ext cx="3494273" cy="299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21" b="26862"/>
          <a:stretch/>
        </p:blipFill>
        <p:spPr bwMode="auto">
          <a:xfrm>
            <a:off x="5221869" y="1069367"/>
            <a:ext cx="2417586" cy="31495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7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4000" dirty="0"/>
              <a:t>SAMM Security Practices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8892" y="985747"/>
            <a:ext cx="7765365" cy="3715343"/>
          </a:xfrm>
        </p:spPr>
        <p:txBody>
          <a:bodyPr anchor="t">
            <a:normAutofit/>
          </a:bodyPr>
          <a:lstStyle/>
          <a:p>
            <a:pPr marL="468769">
              <a:buFont typeface="Arial" pitchFamily="34" charset="0"/>
              <a:buChar char="•"/>
            </a:pPr>
            <a:r>
              <a:rPr lang="en-US" sz="1800" dirty="0" smtClean="0"/>
              <a:t>For </a:t>
            </a:r>
            <a:r>
              <a:rPr lang="en-US" sz="1800" dirty="0"/>
              <a:t>each of the Business Functions, 3 Security Practices are defined</a:t>
            </a:r>
          </a:p>
          <a:p>
            <a:pPr marL="468769">
              <a:spcBef>
                <a:spcPts val="527"/>
              </a:spcBef>
              <a:buFont typeface="Arial" pitchFamily="34" charset="0"/>
              <a:buChar char="•"/>
            </a:pPr>
            <a:r>
              <a:rPr lang="en-US" sz="1800" dirty="0"/>
              <a:t>The Security Practices cover </a:t>
            </a:r>
            <a:r>
              <a:rPr lang="en-US" sz="1800" dirty="0" smtClean="0"/>
              <a:t>areas </a:t>
            </a:r>
            <a:r>
              <a:rPr lang="en-US" sz="1800" dirty="0"/>
              <a:t>relevant to software security assurance</a:t>
            </a:r>
          </a:p>
          <a:p>
            <a:pPr marL="468769">
              <a:spcBef>
                <a:spcPts val="527"/>
              </a:spcBef>
              <a:buFont typeface="Arial" pitchFamily="34" charset="0"/>
              <a:buChar char="•"/>
            </a:pPr>
            <a:r>
              <a:rPr lang="en-US" sz="1800" dirty="0"/>
              <a:t>Each one is a ‘silo’ for improvement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79" y="2259400"/>
            <a:ext cx="6198907" cy="19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Education &amp; Guidance</a:t>
            </a:r>
            <a:endParaRPr lang="nl-B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/>
          <a:srcRect t="1485" b="1964"/>
          <a:stretch/>
        </p:blipFill>
        <p:spPr bwMode="auto">
          <a:xfrm>
            <a:off x="1579344" y="1454138"/>
            <a:ext cx="6193865" cy="2449895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800000"/>
            <a:headEnd/>
            <a:tailEnd/>
          </a:ln>
          <a:effectLst>
            <a:outerShdw blurRad="9525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Per Level, SAMM defines...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9328" indent="-301409">
              <a:buFont typeface="Arial" panose="020B0604020202020204" pitchFamily="34" charset="0"/>
              <a:buChar char="•"/>
            </a:pPr>
            <a:r>
              <a:rPr lang="en-US" sz="2100" dirty="0"/>
              <a:t>Objective</a:t>
            </a:r>
          </a:p>
          <a:p>
            <a:pPr marL="589328" indent="-301409">
              <a:spcBef>
                <a:spcPts val="527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Activities</a:t>
            </a:r>
          </a:p>
          <a:p>
            <a:pPr marL="589328" indent="-301409">
              <a:spcBef>
                <a:spcPts val="527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Results</a:t>
            </a:r>
          </a:p>
          <a:p>
            <a:pPr marL="589328" indent="-301409">
              <a:spcBef>
                <a:spcPts val="527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Success Metrics</a:t>
            </a:r>
          </a:p>
          <a:p>
            <a:pPr marL="589328" indent="-301409">
              <a:spcBef>
                <a:spcPts val="527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Costs</a:t>
            </a:r>
          </a:p>
          <a:p>
            <a:pPr marL="589328" indent="-301409">
              <a:spcBef>
                <a:spcPts val="527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Personnel</a:t>
            </a:r>
          </a:p>
          <a:p>
            <a:pPr marL="589328" indent="-301409">
              <a:spcBef>
                <a:spcPts val="527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Related Levels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1559" y="998379"/>
            <a:ext cx="2505974" cy="3249540"/>
          </a:xfrm>
          <a:prstGeom prst="rect">
            <a:avLst/>
          </a:prstGeom>
          <a:noFill/>
          <a:ln>
            <a:noFill/>
          </a:ln>
          <a:effectLst>
            <a:outerShdw blurRad="952500" algn="ctr" rotWithShape="0">
              <a:schemeClr val="bg2">
                <a:alpha val="75000"/>
              </a:schemeClr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3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708</Words>
  <Application>Microsoft Office PowerPoint</Application>
  <PresentationFormat>On-screen Show (16:9)</PresentationFormat>
  <Paragraphs>183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Cooper Black</vt:lpstr>
      <vt:lpstr>Times New Roman</vt:lpstr>
      <vt:lpstr>Office Theme</vt:lpstr>
      <vt:lpstr>OWASP SAMM v1.5</vt:lpstr>
      <vt:lpstr>Project History</vt:lpstr>
      <vt:lpstr>Sneak Preview: What’s new in v1.5 ?</vt:lpstr>
      <vt:lpstr>Agenda</vt:lpstr>
      <vt:lpstr>“Build in” software assurance</vt:lpstr>
      <vt:lpstr>Why using a Maturity Model</vt:lpstr>
      <vt:lpstr>SAMM Security Practices</vt:lpstr>
      <vt:lpstr>Example: Education &amp; Guidance</vt:lpstr>
      <vt:lpstr>Per Level, SAMM defines...</vt:lpstr>
      <vt:lpstr>On Maturity levels &amp; Assessment scores</vt:lpstr>
      <vt:lpstr>SAMM Quick Start</vt:lpstr>
      <vt:lpstr>Assess</vt:lpstr>
      <vt:lpstr>Goal</vt:lpstr>
      <vt:lpstr>Plan</vt:lpstr>
      <vt:lpstr>Implement: 150+ OWASP resources</vt:lpstr>
      <vt:lpstr>SAMM Toolbox</vt:lpstr>
      <vt:lpstr>Project Roadmap</vt:lpstr>
      <vt:lpstr>Get involved</vt:lpstr>
      <vt:lpstr>Follow OWASP SAMM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Bart De Win</cp:lastModifiedBy>
  <cp:revision>13</cp:revision>
  <dcterms:created xsi:type="dcterms:W3CDTF">2013-10-03T18:23:08Z</dcterms:created>
  <dcterms:modified xsi:type="dcterms:W3CDTF">2017-02-06T22:38:05Z</dcterms:modified>
</cp:coreProperties>
</file>