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6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B40"/>
    <a:srgbClr val="005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/>
    <p:restoredTop sz="94673"/>
  </p:normalViewPr>
  <p:slideViewPr>
    <p:cSldViewPr snapToGrid="0" snapToObjects="1">
      <p:cViewPr varScale="1">
        <p:scale>
          <a:sx n="43" d="100"/>
          <a:sy n="43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FA3C-386F-794C-8783-FAD6C44EA86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83D03-1B21-0C49-BFCD-00BA943E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0C21-2A69-CE45-824B-B25FA158668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AEA7-4486-D540-AD5D-03FBA3BF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49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r="95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775" y="2160339"/>
            <a:ext cx="4728646" cy="1782760"/>
          </a:xfrm>
        </p:spPr>
        <p:txBody>
          <a:bodyPr anchor="t"/>
          <a:lstStyle/>
          <a:p>
            <a:pPr algn="l"/>
            <a:r>
              <a:rPr lang="en-US" b="1" dirty="0">
                <a:latin typeface="+mn-lt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775" y="4163512"/>
            <a:ext cx="4728646" cy="737351"/>
          </a:xfrm>
        </p:spPr>
        <p:txBody>
          <a:bodyPr wrap="square">
            <a:noAutofit/>
          </a:bodyPr>
          <a:lstStyle/>
          <a:p>
            <a:pPr algn="l"/>
            <a:r>
              <a:rPr lang="en-US" sz="2800" b="1" dirty="0"/>
              <a:t>Name of presenter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89" y="1957137"/>
            <a:ext cx="4046360" cy="29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SAMM Sessions – Generic DevOps Security Maturity Model (GDOSMM)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change the core model but reviewing the SAMM activities is important to assure they are implementation neutral</a:t>
            </a:r>
          </a:p>
          <a:p>
            <a:r>
              <a:rPr lang="en-US" dirty="0"/>
              <a:t>In addition Implementation advice can be included for different roles and processes e.g. DevOps, Waterfall and Agile</a:t>
            </a:r>
          </a:p>
          <a:p>
            <a:r>
              <a:rPr lang="en-US" dirty="0"/>
              <a:t>GDOSMM is a potential implementation subset of SAMM</a:t>
            </a:r>
          </a:p>
          <a:p>
            <a:r>
              <a:rPr lang="en-US" dirty="0"/>
              <a:t>An evening session was agreed for model mapping SAMM to GDOSMM</a:t>
            </a:r>
          </a:p>
          <a:p>
            <a:r>
              <a:rPr lang="en-US" dirty="0"/>
              <a:t>The effort/impact dimensions suggested make for an interesting addition to activities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3" y="5749380"/>
            <a:ext cx="1773593" cy="7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6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SAMM Sessions – Core Model Update 2 – Developer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Restructure SAMM activities with an increasing maturity of implementation</a:t>
            </a:r>
          </a:p>
          <a:p>
            <a:r>
              <a:rPr lang="en-GB" dirty="0"/>
              <a:t>Apply this restructure to all SAMM practises and activities (high level).</a:t>
            </a:r>
          </a:p>
          <a:p>
            <a:r>
              <a:rPr lang="en-GB" dirty="0"/>
              <a:t>Create one or more detailed descriptions with implementation guidance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7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SAMM Sessions – OWASP Project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must make sure to remap “Flagship” and “Lab” projects for SAMM Version 2</a:t>
            </a:r>
          </a:p>
          <a:p>
            <a:r>
              <a:rPr lang="en-GB" dirty="0"/>
              <a:t>Reach out to “Flagship” and “Lab” leaders to get references to the SAMM project and, if possible, link to an activity or security process.</a:t>
            </a:r>
          </a:p>
          <a:p>
            <a:r>
              <a:rPr lang="en-GB" dirty="0"/>
              <a:t>Identify missing tools and artefacts that are needed for different activates</a:t>
            </a:r>
          </a:p>
          <a:p>
            <a:r>
              <a:rPr lang="en-GB" dirty="0"/>
              <a:t>Make sure to promote these missing tools and artefacts to encourage people to undertake the project themselves. </a:t>
            </a:r>
          </a:p>
          <a:p>
            <a:r>
              <a:rPr lang="en-GB" dirty="0"/>
              <a:t>Map a lower level of granularity; map at a level of activities  </a:t>
            </a:r>
          </a:p>
        </p:txBody>
      </p:sp>
    </p:spTree>
    <p:extLst>
      <p:ext uri="{BB962C8B-B14F-4D97-AF65-F5344CB8AC3E}">
        <p14:creationId xmlns:p14="http://schemas.microsoft.com/office/powerpoint/2010/main" val="138542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67885"/>
              </p:ext>
            </p:extLst>
          </p:nvPr>
        </p:nvGraphicFramePr>
        <p:xfrm>
          <a:off x="838200" y="1825625"/>
          <a:ext cx="71828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rgbClr val="87BB40"/>
                          </a:solidFill>
                        </a:rPr>
                        <a:t>10:00</a:t>
                      </a:r>
                      <a:r>
                        <a:rPr lang="mr-IN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</a:rPr>
                        <a:t>–</a:t>
                      </a:r>
                      <a:r>
                        <a:rPr lang="en-US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</a:rPr>
                        <a:t> 09:30</a:t>
                      </a:r>
                      <a:endParaRPr lang="en-US" dirty="0">
                        <a:ln>
                          <a:noFill/>
                        </a:ln>
                        <a:solidFill>
                          <a:srgbClr val="87BB4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09:00</a:t>
                      </a:r>
                      <a:r>
                        <a:rPr lang="mr-IN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rgbClr val="87BB4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09:30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87BB4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3" y="5749380"/>
            <a:ext cx="1773593" cy="709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90" y="429294"/>
            <a:ext cx="3588230" cy="30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conversation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261"/>
            <a:ext cx="10515600" cy="187703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3" y="5749380"/>
            <a:ext cx="1773593" cy="7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4091"/>
            <a:ext cx="4182979" cy="2811212"/>
          </a:xfrm>
        </p:spPr>
        <p:txBody>
          <a:bodyPr anchor="t"/>
          <a:lstStyle/>
          <a:p>
            <a:r>
              <a:rPr lang="en-US" dirty="0"/>
              <a:t>OWASP Summit Village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3" y="5749380"/>
            <a:ext cx="1773593" cy="709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17" y="0"/>
            <a:ext cx="6920283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271717" y="0"/>
            <a:ext cx="0" cy="685800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213811"/>
            <a:ext cx="3797968" cy="39631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26" y="652567"/>
            <a:ext cx="3145150" cy="2594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" y="792719"/>
            <a:ext cx="4731084" cy="84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63" y="3372153"/>
            <a:ext cx="3803938" cy="322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52" y="473183"/>
            <a:ext cx="2783312" cy="2685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135" y="3429000"/>
            <a:ext cx="2249684" cy="2792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77999"/>
            <a:ext cx="4731084" cy="3092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6" y="5411727"/>
            <a:ext cx="808792" cy="690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66" y="5411727"/>
            <a:ext cx="808792" cy="6907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5" y="5411727"/>
            <a:ext cx="808792" cy="6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r="95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7648" y="3392532"/>
            <a:ext cx="5556702" cy="200392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Thank you!</a:t>
            </a:r>
            <a:br>
              <a:rPr lang="en-US" b="1" dirty="0"/>
            </a:br>
            <a:r>
              <a:rPr lang="en-US" sz="3200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3" y="5749380"/>
            <a:ext cx="1773593" cy="709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1036105"/>
            <a:ext cx="2277978" cy="21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283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Presentation Title</vt:lpstr>
      <vt:lpstr>SAMM Sessions – Generic DevOps Security Maturity Model (GDOSMM)</vt:lpstr>
      <vt:lpstr>SAMM Sessions – Core Model Update 2 – Developer Methodology</vt:lpstr>
      <vt:lpstr>SAMM Sessions – OWASP Project Alignment</vt:lpstr>
      <vt:lpstr>Today’s schedule</vt:lpstr>
      <vt:lpstr>Join the conversation</vt:lpstr>
      <vt:lpstr>OWASP Summit Village map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Francois Raynaud</dc:creator>
  <cp:lastModifiedBy>Ryan Burgess</cp:lastModifiedBy>
  <cp:revision>24</cp:revision>
  <dcterms:created xsi:type="dcterms:W3CDTF">2017-06-10T21:24:47Z</dcterms:created>
  <dcterms:modified xsi:type="dcterms:W3CDTF">2017-06-13T16:44:55Z</dcterms:modified>
</cp:coreProperties>
</file>