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8" r:id="rId3"/>
    <p:sldId id="257" r:id="rId4"/>
    <p:sldId id="259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2"/>
    <p:restoredTop sz="94643"/>
  </p:normalViewPr>
  <p:slideViewPr>
    <p:cSldViewPr snapToGrid="0" snapToObjects="1">
      <p:cViewPr varScale="1">
        <p:scale>
          <a:sx n="56" d="100"/>
          <a:sy n="56" d="100"/>
        </p:scale>
        <p:origin x="21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C642-7504-CC46-8202-71E68EC4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81C2C-0625-5D48-B6C7-6F45DF563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B3FB-543C-D246-AF91-48F1C42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4A7A-2BA1-BB4B-8DE8-C6FA4267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7C90-CAC1-3543-8F70-FE8D95B0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515F-7F39-0F41-A699-E61B2FFF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628AE-5AB0-A942-9242-4B5506322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5EC9-9166-C541-AE63-12E8ADC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FAC94-57CE-4641-9497-349D79FD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182A-A642-D14A-BCE7-7BB6ECEE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1A7EF-0474-1D4E-925A-926258360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7F698-209A-2746-8D25-0CC4BC69E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F9C7-F85F-8F4D-BE4A-A27A7A1C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64BC-A2FD-D047-8E1F-F0478A0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AF67-0740-B44E-9430-4BFE936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9F7D-D720-AB49-8B53-F909353D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B4AB-318C-824F-8F14-D16B2C6A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8F09-E9ED-1A49-BDA0-6F80B7C5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A533-72B4-004B-A40E-EE56BBC2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9924-9B88-1D4D-A293-A6E18440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C350-D18A-7043-8D00-5A3C7489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09040-D177-6C4F-8D70-6492D0704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00C7-B7FB-354B-98BD-97F1A30B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7CFE-5823-264B-9C4C-A419CD52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D0C5-A823-D046-ABFD-16E703C9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841C-C523-EB49-AF82-970A6EA8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B70B-89DF-9344-A775-AA6368747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0651D-4862-FB43-A79E-28ABCEE3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7AC05-F07D-664E-87B9-BE54E1E7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57056-3BAA-0D46-B59B-5389BF69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880C6-EAE8-6A49-9B25-96DEABDC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22AA-B98D-6649-BA04-2A295963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03F83-BCFB-CE43-B590-528655BF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D16C2-B21D-D748-9D01-FCDC34E8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215E9-5C55-0143-AE70-7A923E82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BD2A-8BB2-5346-8E0C-3F01C517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DBF90-2878-D549-8D0C-9A7485F6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4266B-52C0-6E4E-B1D1-D2CA8CE2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D42F0-2F7B-514A-BC61-707C4656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8D92-9552-3A47-9481-AA7301C2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8464F-C643-5C4E-85BE-AC16A443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E79AC-8CEE-E949-82F0-06A9CAD5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5259F-653D-C14B-8088-3B357EB0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435F1-B330-A94B-99F5-D69DCB46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6D443-ABC9-9C4E-8475-ACF4B09F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D735-2BA4-4B4B-BE77-827BF979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5417-A472-F743-A832-B1858250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2078-9630-4B41-95CF-B0486B9D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6CB5B-E0C3-7645-949A-56A1D2D77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43C9-C973-6840-BE25-739A284C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6F369-E1DD-EF46-8927-EFA16B06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39342-05B8-DA43-95EE-7E7C6BCB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4D16-16C1-4442-BE8E-9F0AC8CF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A8635-FFD1-F344-AA48-D3B63930C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FEB2C-F291-DA4F-9196-442AD901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7DAE0-2D62-6F4E-BC78-99A1F77A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6AE6-9E1C-7E4D-86E8-648860FE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BE8D6-0066-C245-AFE3-7D15114F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A628B-3373-424D-BB8A-1C0C4EA3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9E632-5A4F-734F-B384-888C7CEE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4840-F574-C54E-9123-0B691EEA4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FF25-19E9-2241-94CC-46D58990DDC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18A9-BAD5-8642-ABF5-2A571B455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E55B-4E54-3E41-9D2C-C7F71766F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7B11-A1D4-D54C-9F4B-395FE294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4A82-1CC1-D247-B2C5-9343984C7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4991"/>
            <a:ext cx="9144000" cy="2387600"/>
          </a:xfrm>
        </p:spPr>
        <p:txBody>
          <a:bodyPr/>
          <a:lstStyle/>
          <a:p>
            <a:r>
              <a:rPr lang="en-US" dirty="0"/>
              <a:t>2U Parking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A8C0-7293-804E-8E88-71526A7AF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Booking Pathway</a:t>
            </a:r>
          </a:p>
        </p:txBody>
      </p:sp>
    </p:spTree>
    <p:extLst>
      <p:ext uri="{BB962C8B-B14F-4D97-AF65-F5344CB8AC3E}">
        <p14:creationId xmlns:p14="http://schemas.microsoft.com/office/powerpoint/2010/main" val="404469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55415-2284-F949-B579-0FBACE45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60" y="0"/>
            <a:ext cx="7369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5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DE4A9-57CE-4E45-8DF5-13398646E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5"/>
          <a:stretch/>
        </p:blipFill>
        <p:spPr>
          <a:xfrm>
            <a:off x="2262494" y="65312"/>
            <a:ext cx="7536380" cy="67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1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91A5C-A0FF-D94A-83BA-D4141BE2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9" y="0"/>
            <a:ext cx="7064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8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51C99-8D4C-4D4E-85E3-726620A3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44" y="0"/>
            <a:ext cx="7451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D9FEC6-ED18-2149-A4BF-F320BD4E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311150"/>
            <a:ext cx="63754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DDFAA-A763-AE4A-B0D5-B6613152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7" y="169332"/>
            <a:ext cx="6602294" cy="64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0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005402-B8B5-9948-A041-01EFFD60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412750"/>
            <a:ext cx="61976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7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B7F12-C9DF-E442-921A-CC190594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68" y="0"/>
            <a:ext cx="7339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1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976A5-5F52-784B-A587-14987B91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177800"/>
            <a:ext cx="71501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3B59D-1702-9544-8975-59CF220F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33" y="135466"/>
            <a:ext cx="6688976" cy="65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4A82-1CC1-D247-B2C5-9343984C7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4991"/>
            <a:ext cx="9144000" cy="2387600"/>
          </a:xfrm>
        </p:spPr>
        <p:txBody>
          <a:bodyPr/>
          <a:lstStyle/>
          <a:p>
            <a:r>
              <a:rPr lang="en-US" dirty="0"/>
              <a:t>2U Parking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A8C0-7293-804E-8E88-71526A7AF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Offering Pathway</a:t>
            </a:r>
          </a:p>
        </p:txBody>
      </p:sp>
    </p:spTree>
    <p:extLst>
      <p:ext uri="{BB962C8B-B14F-4D97-AF65-F5344CB8AC3E}">
        <p14:creationId xmlns:p14="http://schemas.microsoft.com/office/powerpoint/2010/main" val="331454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75B27-DCBD-DF46-B29D-041F5B9E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31750"/>
            <a:ext cx="73787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2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AA9B8A-55FC-CE41-ABFA-526FBF54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36" y="0"/>
            <a:ext cx="7397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</Words>
  <Application>Microsoft Macintosh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2U Parking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2U Parking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 Waddilove</dc:creator>
  <cp:lastModifiedBy>Robbie Waddilove</cp:lastModifiedBy>
  <cp:revision>7</cp:revision>
  <dcterms:created xsi:type="dcterms:W3CDTF">2018-08-02T07:01:15Z</dcterms:created>
  <dcterms:modified xsi:type="dcterms:W3CDTF">2018-08-02T09:07:09Z</dcterms:modified>
</cp:coreProperties>
</file>