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Spectral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Spectral-bold.fntdata"/><Relationship Id="rId10" Type="http://schemas.openxmlformats.org/officeDocument/2006/relationships/slide" Target="slides/slide6.xml"/><Relationship Id="rId32" Type="http://schemas.openxmlformats.org/officeDocument/2006/relationships/font" Target="fonts/Spectral-regular.fntdata"/><Relationship Id="rId13" Type="http://schemas.openxmlformats.org/officeDocument/2006/relationships/slide" Target="slides/slide9.xml"/><Relationship Id="rId35" Type="http://schemas.openxmlformats.org/officeDocument/2006/relationships/font" Target="fonts/Spectral-boldItalic.fntdata"/><Relationship Id="rId12" Type="http://schemas.openxmlformats.org/officeDocument/2006/relationships/slide" Target="slides/slide8.xml"/><Relationship Id="rId34" Type="http://schemas.openxmlformats.org/officeDocument/2006/relationships/font" Target="fonts/Spectral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24bfb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24bfb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24bfb83c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24bfb83c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24bfb83c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24bfb83c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24bfb83c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24bfb83c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23f14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23f14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UI 1: Teacher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·      Contact Jacky Smith’s Parents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·      Find out how Jacky Smith was feeling on Friday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24bfb83c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24bfb83c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24bfb83c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24bfb83c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24bfb83c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24bfb83c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24bfb8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24bfb8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318c98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318c98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teacher feedback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318c98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318c98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feedback - mainly bad...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4bfb8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4bfb8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24bfb83c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24bfb83c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318c987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318c987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requests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241e6b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241e6b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make this more appealing to students?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24bfb83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24bfb8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24bfb8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24bfb8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teacher spent so much time preparing curriculum, grading tests, and delivering content. Relationships became deprioritized as compared to the deliverables that were needed for a class to function. Yet, teacher-student relationships quality and student achievement are correlated. Not only are teachers and students happier if TSRQ is high, student achievement goes up as well.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318c98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318c9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improve teacher student relationships in classrooms in order improve teacher satisfaction and student outcomes.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24bfb8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24bfb8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that? We focused on efficiency, usability, and easily implementable.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24bfb83c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24bfb83c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UI 1: Student Tasks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      Tell your teacher how you are feeling today and why.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      Change your mood to a different mood.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4bfb83c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24bfb83c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24bfb83c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24bfb83c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24bfb83c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24bfb83c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8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Spectra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52435" l="44394" r="32911" t="23212"/>
          <a:stretch/>
        </p:blipFill>
        <p:spPr>
          <a:xfrm>
            <a:off x="3695919" y="236100"/>
            <a:ext cx="1752150" cy="18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72" y="0"/>
            <a:ext cx="23724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315" y="0"/>
            <a:ext cx="23753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81" y="0"/>
            <a:ext cx="23724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Teacher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3">
            <a:alphaModFix/>
          </a:blip>
          <a:srcRect b="52435" l="44394" r="32911" t="23212"/>
          <a:stretch/>
        </p:blipFill>
        <p:spPr>
          <a:xfrm>
            <a:off x="3695919" y="236100"/>
            <a:ext cx="1752150" cy="18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800" y="0"/>
            <a:ext cx="68864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26" y="0"/>
            <a:ext cx="68613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26" y="0"/>
            <a:ext cx="68613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 Feedback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b="52435" l="44394" r="32911" t="23212"/>
          <a:stretch/>
        </p:blipFill>
        <p:spPr>
          <a:xfrm>
            <a:off x="3695919" y="236100"/>
            <a:ext cx="1752150" cy="18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/>
        </p:nvSpPr>
        <p:spPr>
          <a:xfrm>
            <a:off x="670938" y="2797400"/>
            <a:ext cx="29259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“I love this because it’s super quick for students to use, super fast for me to interpret the data, and I would definitely use this to develop community in my classroom.”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-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Nicki, 8th grade teacher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5536413" y="2797400"/>
            <a:ext cx="29259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“Middle school students need to develop skills to describe their emotional well-being. The open-response option would be an opportunity for students to practice describing their emotions.”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-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Amy, 4th grade teacher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3109050" y="474825"/>
            <a:ext cx="29259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“The confidentiality part of this platform would be helpful. Instead of calling students in the hallway or in class, messaging students through the app would be more discrete.”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-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Bobak, high school computer science teacher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5007800" y="2957625"/>
            <a:ext cx="29259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“I’d use it if I had to but I’m not sure if I would want to.”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-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Antoinette, 7th grader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1490875" y="2957625"/>
            <a:ext cx="29259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“Some kids would troll this and say whatever, not real feelings.”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-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Tracy, 8th grader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3109050" y="520525"/>
            <a:ext cx="29259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“My favorite teachers are the funny ones who make fun of my classmates. That way I don’t have to.”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-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Victoria, 8th grader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52435" l="44394" r="32911" t="23212"/>
          <a:stretch/>
        </p:blipFill>
        <p:spPr>
          <a:xfrm>
            <a:off x="3695919" y="159900"/>
            <a:ext cx="1752150" cy="18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 Steps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b="52435" l="44394" r="32911" t="23212"/>
          <a:stretch/>
        </p:blipFill>
        <p:spPr>
          <a:xfrm>
            <a:off x="3695919" y="236100"/>
            <a:ext cx="1752150" cy="18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/>
        </p:nvSpPr>
        <p:spPr>
          <a:xfrm>
            <a:off x="812975" y="744575"/>
            <a:ext cx="29259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“My students would want to request meetings with me all the time even if they didn’t have anything going on. Maybe there could be a limit on the ‘Alert Teacher’ feature.”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-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Amy, 4th grade teacher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5059575" y="794125"/>
            <a:ext cx="29259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“If there were some kind of database to store “resolved” issues, it would help me remember monitor certain students better”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-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Bobak, high school computer science teacher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2735575" y="2957925"/>
            <a:ext cx="29259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“I would want to decide which teachers could see my responses. I like some of my teachers, but not all of them.”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-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Alex, 7th grader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What will motivate students to use this app?</a:t>
            </a:r>
            <a:br>
              <a:rPr lang="en" sz="24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24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How do we discourage students from trolling their responses?</a:t>
            </a:r>
            <a:endParaRPr sz="24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How can we make student data easy for teachers to process?</a:t>
            </a:r>
            <a:endParaRPr sz="24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3">
            <a:alphaModFix/>
          </a:blip>
          <a:srcRect b="52435" l="44394" r="32911" t="23212"/>
          <a:stretch/>
        </p:blipFill>
        <p:spPr>
          <a:xfrm>
            <a:off x="3695919" y="236100"/>
            <a:ext cx="1752150" cy="18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3424"/>
            <a:ext cx="9144000" cy="56054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011050" y="1731900"/>
            <a:ext cx="5121900" cy="2890200"/>
          </a:xfrm>
          <a:prstGeom prst="rect">
            <a:avLst/>
          </a:prstGeom>
          <a:solidFill>
            <a:srgbClr val="FFFFFF">
              <a:alpha val="8423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 became a teacher for the kids. After 4 years of teaching, I didn’t have any close relationships with students.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~ middle school teacher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046" y="641946"/>
            <a:ext cx="1451575" cy="9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958650" y="2643825"/>
            <a:ext cx="65340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Relationships improve teacher satisfaction and student outcomes. 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00" y="352362"/>
            <a:ext cx="2700875" cy="27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52435" l="44394" r="32911" t="23212"/>
          <a:stretch/>
        </p:blipFill>
        <p:spPr>
          <a:xfrm>
            <a:off x="3695919" y="236100"/>
            <a:ext cx="1752150" cy="18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52435" l="44394" r="32911" t="23212"/>
          <a:stretch/>
        </p:blipFill>
        <p:spPr>
          <a:xfrm>
            <a:off x="3695919" y="236100"/>
            <a:ext cx="1752150" cy="18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81" y="0"/>
            <a:ext cx="23724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325" y="0"/>
            <a:ext cx="23753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49" y="0"/>
            <a:ext cx="23817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