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24e21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24e21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23f14a7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23f14a7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23f14a74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23f14a74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23f14a74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23f14a74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202a91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202a91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2: Student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Tell your teacher how you are feeling today and why.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Send your teacher a message.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ebe007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ebe007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202a91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202a91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202a912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202a91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202a912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202a912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202a912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202a91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24e211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24e211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know where to put the notes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1: Student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Tell your teacher how you are feeling today and why.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Change your mood to a different mood.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23f14a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23f14a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2: Teacher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Respond to Jacky Smith’s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Find out how Jacky Smith is feeling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23f14a7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23f14a7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23f14a74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23f14a74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202a9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202a9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202a91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202a91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202a91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202a91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23f14a7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23f14a7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202a91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202a91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4e211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24e211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3f14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3f14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1: Teacher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Contact Jacky Smith’s Parents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Find out how Jacky Smith was feeling on Friday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Spectra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00" y="0"/>
            <a:ext cx="6886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UI 2: Student</a:t>
            </a:r>
            <a:endParaRPr sz="6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81" y="0"/>
            <a:ext cx="2372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775" y="0"/>
            <a:ext cx="23984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1" y="0"/>
            <a:ext cx="23580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13" y="0"/>
            <a:ext cx="23845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900" y="0"/>
            <a:ext cx="23781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81" y="0"/>
            <a:ext cx="2372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UI 1:Student</a:t>
            </a:r>
            <a:endParaRPr sz="6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UI 2: Teacher</a:t>
            </a:r>
            <a:endParaRPr sz="6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96" y="0"/>
            <a:ext cx="68864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81" y="0"/>
            <a:ext cx="2372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25" y="0"/>
            <a:ext cx="2375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49" y="0"/>
            <a:ext cx="2381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72" y="0"/>
            <a:ext cx="23724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15" y="0"/>
            <a:ext cx="23753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81" y="0"/>
            <a:ext cx="2372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UI 1:Teacher</a:t>
            </a:r>
            <a:endParaRPr sz="6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