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3"/>
    <p:restoredTop sz="94618"/>
  </p:normalViewPr>
  <p:slideViewPr>
    <p:cSldViewPr snapToGrid="0" snapToObjects="1">
      <p:cViewPr>
        <p:scale>
          <a:sx n="83" d="100"/>
          <a:sy n="83" d="100"/>
        </p:scale>
        <p:origin x="-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2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5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3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1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2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E966-F4DC-1F4D-A8C7-6DE973F79644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5293-B18A-8D4C-83BE-7DB96FAC0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28888" y="342901"/>
            <a:ext cx="5600700" cy="6172200"/>
          </a:xfrm>
          <a:prstGeom prst="roundRect">
            <a:avLst>
              <a:gd name="adj" fmla="val 89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2528887" y="791502"/>
            <a:ext cx="56007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2605" y="389802"/>
            <a:ext cx="48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Employee adds stock item to inventory system</a:t>
            </a:r>
            <a:endParaRPr lang="en-GB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8207" y="791502"/>
            <a:ext cx="0" cy="5723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28887" y="1055870"/>
            <a:ext cx="56007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1249" y="785187"/>
            <a:ext cx="1034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1. Employee</a:t>
            </a:r>
            <a:endParaRPr lang="en-GB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77118" y="785187"/>
            <a:ext cx="22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2. Inventory Management App</a:t>
            </a:r>
            <a:endParaRPr lang="en-GB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042605" y="1679511"/>
            <a:ext cx="1447364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Click add gift button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58506" y="1679511"/>
            <a:ext cx="2020783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Route to create gift page, present html form.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57600" y="119884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17" idx="4"/>
            <a:endCxn id="15" idx="0"/>
          </p:cNvCxnSpPr>
          <p:nvPr/>
        </p:nvCxnSpPr>
        <p:spPr>
          <a:xfrm>
            <a:off x="3765600" y="1414843"/>
            <a:ext cx="687" cy="26466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>
            <a:off x="4489969" y="1912776"/>
            <a:ext cx="106853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995460" y="2771821"/>
            <a:ext cx="1546175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Complete </a:t>
            </a:r>
            <a:r>
              <a:rPr lang="en-GB" sz="1200" dirty="0">
                <a:solidFill>
                  <a:sysClr val="windowText" lastClr="000000"/>
                </a:solidFill>
              </a:rPr>
              <a:t>f</a:t>
            </a:r>
            <a:r>
              <a:rPr lang="en-GB" sz="1200" dirty="0" smtClean="0">
                <a:solidFill>
                  <a:sysClr val="windowText" lastClr="000000"/>
                </a:solidFill>
              </a:rPr>
              <a:t>orm fields, click submit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Elbow Connector 25"/>
          <p:cNvCxnSpPr>
            <a:stCxn id="16" idx="2"/>
            <a:endCxn id="24" idx="0"/>
          </p:cNvCxnSpPr>
          <p:nvPr/>
        </p:nvCxnSpPr>
        <p:spPr>
          <a:xfrm rot="5400000">
            <a:off x="4855833" y="1058756"/>
            <a:ext cx="625780" cy="280035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58506" y="4246059"/>
            <a:ext cx="2020783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Save form entries to </a:t>
            </a:r>
            <a:r>
              <a:rPr lang="en-GB" sz="1200" smtClean="0">
                <a:solidFill>
                  <a:sysClr val="windowText" lastClr="000000"/>
                </a:solidFill>
              </a:rPr>
              <a:t>SQL database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58506" y="5025389"/>
            <a:ext cx="2020783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Route to gift specific Read page, present html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558505" y="2774894"/>
            <a:ext cx="2020783" cy="4665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Verify input data types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6295354" y="3579727"/>
            <a:ext cx="547087" cy="297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Elbow Connector 35"/>
          <p:cNvCxnSpPr>
            <a:stCxn id="35" idx="1"/>
            <a:endCxn id="24" idx="2"/>
          </p:cNvCxnSpPr>
          <p:nvPr/>
        </p:nvCxnSpPr>
        <p:spPr>
          <a:xfrm rot="10800000">
            <a:off x="3768548" y="3238352"/>
            <a:ext cx="2526806" cy="490353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  <a:endCxn id="35" idx="0"/>
          </p:cNvCxnSpPr>
          <p:nvPr/>
        </p:nvCxnSpPr>
        <p:spPr>
          <a:xfrm>
            <a:off x="6568897" y="3241424"/>
            <a:ext cx="1" cy="33830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31" idx="0"/>
          </p:cNvCxnSpPr>
          <p:nvPr/>
        </p:nvCxnSpPr>
        <p:spPr>
          <a:xfrm>
            <a:off x="6568898" y="3877681"/>
            <a:ext cx="0" cy="3683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60897" y="586969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424897" y="5833699"/>
            <a:ext cx="288000" cy="288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/>
          <p:cNvCxnSpPr>
            <a:stCxn id="31" idx="2"/>
            <a:endCxn id="32" idx="0"/>
          </p:cNvCxnSpPr>
          <p:nvPr/>
        </p:nvCxnSpPr>
        <p:spPr>
          <a:xfrm>
            <a:off x="6568898" y="4712589"/>
            <a:ext cx="0" cy="312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6" idx="0"/>
          </p:cNvCxnSpPr>
          <p:nvPr/>
        </p:nvCxnSpPr>
        <p:spPr>
          <a:xfrm flipH="1">
            <a:off x="6568897" y="5491919"/>
            <a:ext cx="1" cy="3417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58505" y="345170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[Else]</a:t>
            </a:r>
            <a:endParaRPr lang="en-GB" sz="1200"/>
          </a:p>
        </p:txBody>
      </p:sp>
      <p:sp>
        <p:nvSpPr>
          <p:cNvPr id="54" name="TextBox 53"/>
          <p:cNvSpPr txBox="1"/>
          <p:nvPr/>
        </p:nvSpPr>
        <p:spPr>
          <a:xfrm>
            <a:off x="6673254" y="3766394"/>
            <a:ext cx="130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[Data </a:t>
            </a:r>
            <a:r>
              <a:rPr lang="en-GB" sz="1200" smtClean="0"/>
              <a:t>types appropriate]</a:t>
            </a:r>
            <a:endParaRPr lang="en-GB" sz="1200" dirty="0"/>
          </a:p>
        </p:txBody>
      </p:sp>
      <p:cxnSp>
        <p:nvCxnSpPr>
          <p:cNvPr id="55" name="Straight Arrow Connector 54"/>
          <p:cNvCxnSpPr>
            <a:stCxn id="24" idx="3"/>
            <a:endCxn id="34" idx="1"/>
          </p:cNvCxnSpPr>
          <p:nvPr/>
        </p:nvCxnSpPr>
        <p:spPr>
          <a:xfrm>
            <a:off x="4541635" y="3005086"/>
            <a:ext cx="1016870" cy="30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Wilson</dc:creator>
  <cp:lastModifiedBy>Rob Wilson</cp:lastModifiedBy>
  <cp:revision>5</cp:revision>
  <dcterms:created xsi:type="dcterms:W3CDTF">2019-01-21T11:33:52Z</dcterms:created>
  <dcterms:modified xsi:type="dcterms:W3CDTF">2019-01-21T16:00:33Z</dcterms:modified>
</cp:coreProperties>
</file>