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2"/>
    <p:restoredTop sz="94618"/>
  </p:normalViewPr>
  <p:slideViewPr>
    <p:cSldViewPr snapToGrid="0" snapToObjects="1">
      <p:cViewPr>
        <p:scale>
          <a:sx n="82" d="100"/>
          <a:sy n="82" d="100"/>
        </p:scale>
        <p:origin x="3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2DD01-C4E8-FE4D-B499-E5F200DF68B4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44C6A-C19A-244B-8E9D-A76C4FA4E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48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44C6A-C19A-244B-8E9D-A76C4FA4EE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9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2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5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43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8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0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51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82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39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E966-F4DC-1F4D-A8C7-6DE973F7964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0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28888" y="342901"/>
            <a:ext cx="5600700" cy="4892646"/>
          </a:xfrm>
          <a:prstGeom prst="roundRect">
            <a:avLst>
              <a:gd name="adj" fmla="val 89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2528887" y="791502"/>
            <a:ext cx="56007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03123" y="389802"/>
            <a:ext cx="48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Employee </a:t>
            </a:r>
            <a:r>
              <a:rPr lang="en-GB" b="1" dirty="0" smtClean="0"/>
              <a:t>updates stock in inventory</a:t>
            </a:r>
            <a:endParaRPr lang="en-GB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8207" y="791502"/>
            <a:ext cx="0" cy="44440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28887" y="1055870"/>
            <a:ext cx="56007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1249" y="785187"/>
            <a:ext cx="1034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1. Employee</a:t>
            </a:r>
            <a:endParaRPr lang="en-GB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77118" y="785187"/>
            <a:ext cx="22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2. Inventory </a:t>
            </a:r>
            <a:r>
              <a:rPr lang="en-GB" sz="1200" b="1" dirty="0" smtClean="0"/>
              <a:t>System</a:t>
            </a:r>
            <a:endParaRPr lang="en-GB" sz="1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042605" y="1679511"/>
            <a:ext cx="1447364" cy="4665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Provide product name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58506" y="1679511"/>
            <a:ext cx="2020783" cy="4665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Check for existing product entry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57600" y="119884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>
            <a:stCxn id="17" idx="4"/>
            <a:endCxn id="15" idx="0"/>
          </p:cNvCxnSpPr>
          <p:nvPr/>
        </p:nvCxnSpPr>
        <p:spPr>
          <a:xfrm>
            <a:off x="3765600" y="1414843"/>
            <a:ext cx="687" cy="26466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>
            <a:off x="4489969" y="1912776"/>
            <a:ext cx="106853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992512" y="2360501"/>
            <a:ext cx="1546175" cy="4665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Provide product details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Elbow Connector 25"/>
          <p:cNvCxnSpPr>
            <a:stCxn id="35" idx="2"/>
            <a:endCxn id="48" idx="0"/>
          </p:cNvCxnSpPr>
          <p:nvPr/>
        </p:nvCxnSpPr>
        <p:spPr>
          <a:xfrm rot="5400000">
            <a:off x="4869137" y="1642887"/>
            <a:ext cx="596225" cy="280329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6295354" y="2448470"/>
            <a:ext cx="547087" cy="2979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2570488" y="2490579"/>
            <a:ext cx="206374" cy="206374"/>
            <a:chOff x="6424897" y="5833699"/>
            <a:chExt cx="288000" cy="288000"/>
          </a:xfrm>
        </p:grpSpPr>
        <p:sp>
          <p:nvSpPr>
            <p:cNvPr id="45" name="Oval 44"/>
            <p:cNvSpPr/>
            <p:nvPr/>
          </p:nvSpPr>
          <p:spPr>
            <a:xfrm>
              <a:off x="6460897" y="586969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6424897" y="5833699"/>
              <a:ext cx="288000" cy="28800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388728" y="232044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/>
              <a:t>[Else]</a:t>
            </a:r>
            <a:endParaRPr lang="en-GB" sz="1200"/>
          </a:p>
        </p:txBody>
      </p:sp>
      <p:cxnSp>
        <p:nvCxnSpPr>
          <p:cNvPr id="33" name="Straight Arrow Connector 32"/>
          <p:cNvCxnSpPr>
            <a:stCxn id="16" idx="2"/>
            <a:endCxn id="35" idx="0"/>
          </p:cNvCxnSpPr>
          <p:nvPr/>
        </p:nvCxnSpPr>
        <p:spPr>
          <a:xfrm>
            <a:off x="6568898" y="2146041"/>
            <a:ext cx="0" cy="3024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1"/>
            <a:endCxn id="24" idx="3"/>
          </p:cNvCxnSpPr>
          <p:nvPr/>
        </p:nvCxnSpPr>
        <p:spPr>
          <a:xfrm flipH="1" flipV="1">
            <a:off x="4538687" y="2593766"/>
            <a:ext cx="1756667" cy="36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1"/>
            <a:endCxn id="46" idx="6"/>
          </p:cNvCxnSpPr>
          <p:nvPr/>
        </p:nvCxnSpPr>
        <p:spPr>
          <a:xfrm flipH="1">
            <a:off x="2776862" y="2593766"/>
            <a:ext cx="21565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7029" y="2776500"/>
            <a:ext cx="989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[Entry exists]</a:t>
            </a:r>
            <a:endParaRPr lang="en-GB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2992512" y="3342649"/>
            <a:ext cx="1546175" cy="4665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Update stock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558505" y="3342649"/>
            <a:ext cx="2020783" cy="4665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Confirm detail validity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Straight Arrow Connector 50"/>
          <p:cNvCxnSpPr>
            <a:stCxn id="48" idx="3"/>
            <a:endCxn id="49" idx="1"/>
          </p:cNvCxnSpPr>
          <p:nvPr/>
        </p:nvCxnSpPr>
        <p:spPr>
          <a:xfrm>
            <a:off x="4538687" y="3575914"/>
            <a:ext cx="101981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Diamond 51"/>
          <p:cNvSpPr/>
          <p:nvPr/>
        </p:nvSpPr>
        <p:spPr>
          <a:xfrm>
            <a:off x="6295354" y="4181594"/>
            <a:ext cx="547087" cy="2979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/>
          <p:cNvCxnSpPr>
            <a:stCxn id="49" idx="2"/>
            <a:endCxn id="52" idx="0"/>
          </p:cNvCxnSpPr>
          <p:nvPr/>
        </p:nvCxnSpPr>
        <p:spPr>
          <a:xfrm>
            <a:off x="6568897" y="3809179"/>
            <a:ext cx="1" cy="37241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2" idx="1"/>
            <a:endCxn id="48" idx="2"/>
          </p:cNvCxnSpPr>
          <p:nvPr/>
        </p:nvCxnSpPr>
        <p:spPr>
          <a:xfrm rot="10800000">
            <a:off x="3765600" y="3809179"/>
            <a:ext cx="2529754" cy="521392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2"/>
            <a:endCxn id="66" idx="0"/>
          </p:cNvCxnSpPr>
          <p:nvPr/>
        </p:nvCxnSpPr>
        <p:spPr>
          <a:xfrm flipH="1">
            <a:off x="6568896" y="4479548"/>
            <a:ext cx="2" cy="42439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69614" y="4538334"/>
            <a:ext cx="1040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[Details Valid]</a:t>
            </a:r>
            <a:endParaRPr lang="en-GB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701760" y="406987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/>
              <a:t>[Else]</a:t>
            </a:r>
            <a:endParaRPr lang="en-GB" sz="1200"/>
          </a:p>
        </p:txBody>
      </p:sp>
      <p:grpSp>
        <p:nvGrpSpPr>
          <p:cNvPr id="64" name="Group 63"/>
          <p:cNvGrpSpPr/>
          <p:nvPr/>
        </p:nvGrpSpPr>
        <p:grpSpPr>
          <a:xfrm>
            <a:off x="6465709" y="4903941"/>
            <a:ext cx="206374" cy="206374"/>
            <a:chOff x="6424897" y="5833699"/>
            <a:chExt cx="288000" cy="288000"/>
          </a:xfrm>
        </p:grpSpPr>
        <p:sp>
          <p:nvSpPr>
            <p:cNvPr id="65" name="Oval 64"/>
            <p:cNvSpPr/>
            <p:nvPr/>
          </p:nvSpPr>
          <p:spPr>
            <a:xfrm>
              <a:off x="6460897" y="586969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6424897" y="5833699"/>
              <a:ext cx="288000" cy="28800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398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2605" y="1679511"/>
            <a:ext cx="1447364" cy="466530"/>
          </a:xfrm>
          <a:prstGeom prst="roundRect">
            <a:avLst>
              <a:gd name="adj" fmla="val 235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Customer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94507" y="1679511"/>
            <a:ext cx="1447364" cy="466530"/>
          </a:xfrm>
          <a:prstGeom prst="roundRect">
            <a:avLst>
              <a:gd name="adj" fmla="val 235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ysClr val="windowText" lastClr="000000"/>
                </a:solidFill>
              </a:rPr>
              <a:t>Pub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 flipH="1">
            <a:off x="3766286" y="2146041"/>
            <a:ext cx="1" cy="35861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</p:cNvCxnSpPr>
          <p:nvPr/>
        </p:nvCxnSpPr>
        <p:spPr>
          <a:xfrm flipH="1">
            <a:off x="6118188" y="2146041"/>
            <a:ext cx="1" cy="35861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926709" y="2733366"/>
            <a:ext cx="382959" cy="2609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766288" y="2733366"/>
            <a:ext cx="2160421" cy="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118189" y="4326506"/>
            <a:ext cx="382959" cy="7288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319665" y="4023209"/>
            <a:ext cx="806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16191" y="4038037"/>
            <a:ext cx="0" cy="288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501148" y="4326506"/>
            <a:ext cx="615043" cy="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574807" y="3199897"/>
            <a:ext cx="382959" cy="5752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957767" y="3199897"/>
            <a:ext cx="1968942" cy="1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34595" y="2444567"/>
            <a:ext cx="2215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sellDrink(drinkId, customer)</a:t>
            </a:r>
            <a:endParaRPr lang="en-GB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122685" y="3199895"/>
            <a:ext cx="163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payMoney(amount)</a:t>
            </a:r>
            <a:endParaRPr lang="en-GB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3957766" y="3769138"/>
            <a:ext cx="1968942" cy="6029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89969" y="3769138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/>
              <a:t>amount</a:t>
            </a:r>
            <a:endParaRPr lang="en-GB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6306636" y="3713890"/>
            <a:ext cx="2067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receivePayment(amount)</a:t>
            </a:r>
            <a:endParaRPr lang="en-GB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766286" y="5342708"/>
            <a:ext cx="2150426" cy="1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61800" y="5034931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/>
              <a:t>drink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4247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2605" y="1679511"/>
            <a:ext cx="1447364" cy="466530"/>
          </a:xfrm>
          <a:prstGeom prst="roundRect">
            <a:avLst>
              <a:gd name="adj" fmla="val 235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Customer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94507" y="1679511"/>
            <a:ext cx="1447364" cy="466530"/>
          </a:xfrm>
          <a:prstGeom prst="roundRect">
            <a:avLst>
              <a:gd name="adj" fmla="val 235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ATM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Connector 5"/>
          <p:cNvCxnSpPr>
            <a:stCxn id="7" idx="2"/>
          </p:cNvCxnSpPr>
          <p:nvPr/>
        </p:nvCxnSpPr>
        <p:spPr>
          <a:xfrm flipH="1">
            <a:off x="3766286" y="2146041"/>
            <a:ext cx="1" cy="35861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118188" y="2146041"/>
            <a:ext cx="1" cy="35861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926709" y="2733366"/>
            <a:ext cx="382959" cy="2609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66288" y="2733366"/>
            <a:ext cx="2160421" cy="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34595" y="244456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66286" y="5342708"/>
            <a:ext cx="2150426" cy="1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61912" y="2390283"/>
            <a:ext cx="222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/>
              <a:t>withdrawCash</a:t>
            </a:r>
            <a:r>
              <a:rPr lang="en-GB" sz="1400" dirty="0" smtClean="0"/>
              <a:t>(pin, amount)</a:t>
            </a:r>
            <a:endParaRPr lang="en-GB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7746408" y="1679511"/>
            <a:ext cx="1447364" cy="466530"/>
          </a:xfrm>
          <a:prstGeom prst="roundRect">
            <a:avLst>
              <a:gd name="adj" fmla="val 235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ysClr val="windowText" lastClr="000000"/>
                </a:solidFill>
              </a:rPr>
              <a:t>BankServer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/>
          <p:cNvCxnSpPr>
            <a:stCxn id="23" idx="2"/>
          </p:cNvCxnSpPr>
          <p:nvPr/>
        </p:nvCxnSpPr>
        <p:spPr>
          <a:xfrm>
            <a:off x="8470090" y="2146041"/>
            <a:ext cx="0" cy="35861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278610" y="2947187"/>
            <a:ext cx="382959" cy="6841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09669" y="2947186"/>
            <a:ext cx="1968941" cy="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36351" y="2602300"/>
            <a:ext cx="1816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a</a:t>
            </a:r>
            <a:r>
              <a:rPr lang="en-GB" sz="1400" dirty="0" err="1" smtClean="0"/>
              <a:t>uthoriseAccount</a:t>
            </a:r>
            <a:r>
              <a:rPr lang="en-GB" sz="1400" dirty="0" smtClean="0"/>
              <a:t>(pin)</a:t>
            </a:r>
            <a:endParaRPr lang="en-GB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296808" y="3631346"/>
            <a:ext cx="1981802" cy="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57334" y="3343509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authorisation</a:t>
            </a:r>
            <a:endParaRPr lang="en-GB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6118188" y="4526449"/>
            <a:ext cx="382959" cy="6431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89514" y="3922821"/>
            <a:ext cx="1796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countMoney</a:t>
            </a:r>
            <a:r>
              <a:rPr lang="en-GB" sz="1400" dirty="0" smtClean="0"/>
              <a:t>(amount)</a:t>
            </a:r>
            <a:endParaRPr lang="en-GB" sz="1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344709" y="4232516"/>
            <a:ext cx="0" cy="288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01147" y="4520985"/>
            <a:ext cx="843562" cy="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309667" y="4232516"/>
            <a:ext cx="1035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29246" y="5022950"/>
            <a:ext cx="686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money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1403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5433</TotalTime>
  <Words>68</Words>
  <Application>Microsoft Macintosh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Wilson</dc:creator>
  <cp:lastModifiedBy>Rob Wilson</cp:lastModifiedBy>
  <cp:revision>10</cp:revision>
  <dcterms:created xsi:type="dcterms:W3CDTF">2019-01-21T11:33:52Z</dcterms:created>
  <dcterms:modified xsi:type="dcterms:W3CDTF">2019-02-15T00:07:25Z</dcterms:modified>
</cp:coreProperties>
</file>