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3054-BAF2-6FF3-7EF8-FA2AC080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8A27E-FB96-DA2A-BB9C-F078A7B9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7673-8582-BA94-90A0-E8CF0226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AA6A-CC4B-A23E-6A99-7FFD5BE5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C8F4A-29A2-A37C-9AAF-EDC53BC8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5854-A67A-BD19-2A12-1B498372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7E199-AC18-FB06-773C-A54022A8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384F-594E-060D-8F6D-9859700D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4783-986A-F7C8-912D-A5059A13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C9BA-2DF3-9AB8-3A27-C815C6F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70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5947E-A2D3-6DB7-861A-D3B3C302A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FFFE0-B269-B1B2-C158-21BA546DA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A7E0-AE45-F115-67FF-9899EA3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E94A-EBB8-1884-6F54-259D12EB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C21B-2342-0A6A-FFC0-86E1BD87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81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3A62-D5F0-B646-66FE-43E60122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1A3B-0379-A22D-7F7E-07F33BA9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563C-F7E9-68E7-54C2-9AF69437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7E63-95AE-AB2F-C79E-BA177A0A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2ACA-AC28-6734-3618-9A890A0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2BBE-6AB5-7667-D1AB-9239D438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3DA10-C29A-FC46-614C-C9A94CE6F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70AC-6EBE-FAB2-28D1-37F6D89E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5CCA-704F-1B66-8E83-53170D49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1850-7E59-9104-F39D-D133BDCB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E68D-3B8D-22C1-4E59-610A9E47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16FD-193F-96E6-85AB-A07023498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C787-EF53-3243-4759-DB8D1102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20EDE-22CA-D35F-1437-74C4746A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8962-2EFA-463B-D509-0886DE05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EE908-304C-2E81-20D4-E732D3EE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9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2FF-9F40-DD85-9A46-5DDE2E53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5F66B-453D-7369-5F6A-EAABCB65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FA99B-2B33-FEE8-689C-7F604DC7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B800-58A9-B174-1B08-4C5B31283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B6146-6DD4-5F63-300E-2522FA5B7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E7411-9BB5-19D0-52FC-874167DE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B0F8C-E69F-C5DD-B770-5136E751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8274E-BE6B-77D8-E767-D3A95679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0BFF-D3B2-7079-28B4-66AAED7C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17F61-1939-D8CB-77E3-46BC17E2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D1BBF-7163-3315-8371-F2D08E91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4C1A8-BE63-9589-1901-5926F77F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6CEB9-77FA-E05B-FE8F-FFC9F552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2C04D-DEEB-9324-4FC4-6D8DFC8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DA2A5-E9F0-7385-9848-6BC05CEE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57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49BD-C221-0956-DCB0-CF4D4E5F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DDD7-1695-9BE9-83B0-1DCBEF4E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D71BF-D1A7-1D9C-0A8C-9B740869D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E596-A38E-0B5F-3E31-2B727B6C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09B5C-8A3D-6B61-7DE8-B4351EF8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1E1CD-F602-9174-F137-06F996C0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57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E6AA-7317-D199-2CC6-EFD64D2D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0810-DE97-4E86-FE39-91F7AC225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A9E-F777-6CEE-A472-80A0FE9C0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FA3F-BB06-125F-BCF8-B7B51FB4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872A-CACB-FE20-1DAA-EBBF31E5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92ED1-24E5-B113-9D85-B48E5B0E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D1E69-67EB-2C0E-BCCB-17CAF7CC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89D6-3A61-6072-475A-C8F315D6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31736-E26F-3DF6-6271-A123111AF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B30BE-328F-4FEB-A342-FBB8F5789EA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FC2E-9EDA-B475-8D03-523658660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8914-40E8-2572-BFCA-C811D045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708AD-B5E8-4D71-87B6-099FAE538B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7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2730-AF27-CE03-5997-C2B3F8D8F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0F6FF-B416-A861-D715-6048FC515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61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Defra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Worth</dc:creator>
  <cp:lastModifiedBy>Robert Worth</cp:lastModifiedBy>
  <cp:revision>1</cp:revision>
  <dcterms:created xsi:type="dcterms:W3CDTF">2025-07-21T12:58:58Z</dcterms:created>
  <dcterms:modified xsi:type="dcterms:W3CDTF">2025-07-21T12:58:59Z</dcterms:modified>
</cp:coreProperties>
</file>