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57" r:id="rId7"/>
    <p:sldId id="271" r:id="rId8"/>
    <p:sldId id="275" r:id="rId9"/>
    <p:sldId id="272" r:id="rId10"/>
    <p:sldId id="273" r:id="rId11"/>
    <p:sldId id="258" r:id="rId12"/>
    <p:sldId id="274" r:id="rId13"/>
    <p:sldId id="268" r:id="rId14"/>
    <p:sldId id="269" r:id="rId15"/>
    <p:sldId id="270" r:id="rId16"/>
    <p:sldId id="267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1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5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1765-7661-EA4E-AFFD-7657FE9F8BA8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D2A13-9CDF-6345-9A7D-1645B6DA3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534" y="908058"/>
            <a:ext cx="69470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bent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82657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9430" y="908058"/>
            <a:ext cx="65683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l</a:t>
            </a:r>
            <a:r>
              <a:rPr lang="en-US" sz="28000" dirty="0" smtClean="0"/>
              <a:t>end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22328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4094" y="974326"/>
            <a:ext cx="399806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l</a:t>
            </a:r>
            <a:r>
              <a:rPr lang="en-US" sz="28000" dirty="0" smtClean="0"/>
              <a:t>et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02107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70" y="944789"/>
            <a:ext cx="46818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l</a:t>
            </a:r>
            <a:r>
              <a:rPr lang="en-US" sz="28000" dirty="0" smtClean="0"/>
              <a:t>ed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242122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534" y="908058"/>
            <a:ext cx="646493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s</a:t>
            </a:r>
            <a:r>
              <a:rPr lang="en-US" sz="28000" dirty="0" smtClean="0"/>
              <a:t>ent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52631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443" y="908058"/>
            <a:ext cx="714871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send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66748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7275" y="974326"/>
            <a:ext cx="45783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s</a:t>
            </a:r>
            <a:r>
              <a:rPr lang="en-US" sz="28000" dirty="0" smtClean="0"/>
              <a:t>et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2841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2885" y="870948"/>
            <a:ext cx="6019597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said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94450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6130"/>
              </p:ext>
            </p:extLst>
          </p:nvPr>
        </p:nvGraphicFramePr>
        <p:xfrm>
          <a:off x="457200" y="1600200"/>
          <a:ext cx="83877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928"/>
                <a:gridCol w="2795928"/>
                <a:gridCol w="2795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Stimuli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Word*Audio*Rep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CVT - CVD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4*2*3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CVT</a:t>
                      </a:r>
                      <a:r>
                        <a:rPr lang="en-US" baseline="0" dirty="0" smtClean="0"/>
                        <a:t> - CVNT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4*3*3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CVD - CVND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4*3*3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CVNT - CVND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4*4*3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2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845" y="908058"/>
            <a:ext cx="762735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w</a:t>
            </a:r>
            <a:r>
              <a:rPr lang="en-US" sz="28000" dirty="0" smtClean="0"/>
              <a:t>ent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9684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287" y="908058"/>
            <a:ext cx="831114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wend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53576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3261" y="944789"/>
            <a:ext cx="642460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w</a:t>
            </a:r>
            <a:r>
              <a:rPr lang="en-US" sz="28000" dirty="0" smtClean="0"/>
              <a:t>ed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153279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2885" y="944789"/>
            <a:ext cx="574082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w</a:t>
            </a:r>
            <a:r>
              <a:rPr lang="en-US" sz="28000" dirty="0" smtClean="0"/>
              <a:t>et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113371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6443" y="908058"/>
            <a:ext cx="763086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bend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02107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820" y="944789"/>
            <a:ext cx="574433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bed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42033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2509" y="944789"/>
            <a:ext cx="506055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 smtClean="0"/>
              <a:t>bet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315573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54" y="908058"/>
            <a:ext cx="588459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0" dirty="0"/>
              <a:t>l</a:t>
            </a:r>
            <a:r>
              <a:rPr lang="en-US" sz="28000" dirty="0" smtClean="0"/>
              <a:t>ent</a:t>
            </a:r>
            <a:endParaRPr lang="en-US" sz="28000" dirty="0"/>
          </a:p>
        </p:txBody>
      </p:sp>
    </p:spTree>
    <p:extLst>
      <p:ext uri="{BB962C8B-B14F-4D97-AF65-F5344CB8AC3E}">
        <p14:creationId xmlns:p14="http://schemas.microsoft.com/office/powerpoint/2010/main" val="293051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61</Words>
  <Application>Microsoft Macintosh PowerPoint</Application>
  <PresentationFormat>On-screen Show (4:3)</PresentationFormat>
  <Paragraphs>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6</cp:revision>
  <dcterms:created xsi:type="dcterms:W3CDTF">2017-05-30T17:41:06Z</dcterms:created>
  <dcterms:modified xsi:type="dcterms:W3CDTF">2017-05-30T18:48:47Z</dcterms:modified>
</cp:coreProperties>
</file>