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2DB08-3EEB-3CAB-8517-DEADA1DCC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1065BF-A21F-CD5B-AE90-990A85B1AF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B648D6-5624-1FD9-6217-712C540EAE89}"/>
              </a:ext>
            </a:extLst>
          </p:cNvPr>
          <p:cNvSpPr>
            <a:spLocks noGrp="1"/>
          </p:cNvSpPr>
          <p:nvPr>
            <p:ph type="dt" sz="half" idx="10"/>
          </p:nvPr>
        </p:nvSpPr>
        <p:spPr/>
        <p:txBody>
          <a:bodyPr/>
          <a:lstStyle/>
          <a:p>
            <a:fld id="{73F1B9DA-EC54-7E44-8CF2-142B000A2704}" type="datetimeFigureOut">
              <a:rPr lang="en-US" smtClean="0"/>
              <a:t>8/28/24</a:t>
            </a:fld>
            <a:endParaRPr lang="en-US"/>
          </a:p>
        </p:txBody>
      </p:sp>
      <p:sp>
        <p:nvSpPr>
          <p:cNvPr id="5" name="Footer Placeholder 4">
            <a:extLst>
              <a:ext uri="{FF2B5EF4-FFF2-40B4-BE49-F238E27FC236}">
                <a16:creationId xmlns:a16="http://schemas.microsoft.com/office/drawing/2014/main" id="{E0D40921-4AFF-0908-E09E-E6EF75087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E1097-E19F-F102-08EB-AEBD655E7ABB}"/>
              </a:ext>
            </a:extLst>
          </p:cNvPr>
          <p:cNvSpPr>
            <a:spLocks noGrp="1"/>
          </p:cNvSpPr>
          <p:nvPr>
            <p:ph type="sldNum" sz="quarter" idx="12"/>
          </p:nvPr>
        </p:nvSpPr>
        <p:spPr/>
        <p:txBody>
          <a:bodyPr/>
          <a:lstStyle/>
          <a:p>
            <a:fld id="{4D49368A-F1D0-804D-983B-7E21CF9CA43C}" type="slidenum">
              <a:rPr lang="en-US" smtClean="0"/>
              <a:t>‹#›</a:t>
            </a:fld>
            <a:endParaRPr lang="en-US"/>
          </a:p>
        </p:txBody>
      </p:sp>
    </p:spTree>
    <p:extLst>
      <p:ext uri="{BB962C8B-B14F-4D97-AF65-F5344CB8AC3E}">
        <p14:creationId xmlns:p14="http://schemas.microsoft.com/office/powerpoint/2010/main" val="23007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D149-2A79-3E33-32F0-D1F095AD91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7B6520-C7DC-EB22-A276-25F62F0916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22F6E-F2A8-F61B-BB40-6762368949AA}"/>
              </a:ext>
            </a:extLst>
          </p:cNvPr>
          <p:cNvSpPr>
            <a:spLocks noGrp="1"/>
          </p:cNvSpPr>
          <p:nvPr>
            <p:ph type="dt" sz="half" idx="10"/>
          </p:nvPr>
        </p:nvSpPr>
        <p:spPr/>
        <p:txBody>
          <a:bodyPr/>
          <a:lstStyle/>
          <a:p>
            <a:fld id="{73F1B9DA-EC54-7E44-8CF2-142B000A2704}" type="datetimeFigureOut">
              <a:rPr lang="en-US" smtClean="0"/>
              <a:t>8/28/24</a:t>
            </a:fld>
            <a:endParaRPr lang="en-US"/>
          </a:p>
        </p:txBody>
      </p:sp>
      <p:sp>
        <p:nvSpPr>
          <p:cNvPr id="5" name="Footer Placeholder 4">
            <a:extLst>
              <a:ext uri="{FF2B5EF4-FFF2-40B4-BE49-F238E27FC236}">
                <a16:creationId xmlns:a16="http://schemas.microsoft.com/office/drawing/2014/main" id="{199B4471-BB4A-5DE3-9275-F457DABCA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53E2F-BE37-D2AA-E78E-60FCFF35BB26}"/>
              </a:ext>
            </a:extLst>
          </p:cNvPr>
          <p:cNvSpPr>
            <a:spLocks noGrp="1"/>
          </p:cNvSpPr>
          <p:nvPr>
            <p:ph type="sldNum" sz="quarter" idx="12"/>
          </p:nvPr>
        </p:nvSpPr>
        <p:spPr/>
        <p:txBody>
          <a:bodyPr/>
          <a:lstStyle/>
          <a:p>
            <a:fld id="{4D49368A-F1D0-804D-983B-7E21CF9CA43C}" type="slidenum">
              <a:rPr lang="en-US" smtClean="0"/>
              <a:t>‹#›</a:t>
            </a:fld>
            <a:endParaRPr lang="en-US"/>
          </a:p>
        </p:txBody>
      </p:sp>
    </p:spTree>
    <p:extLst>
      <p:ext uri="{BB962C8B-B14F-4D97-AF65-F5344CB8AC3E}">
        <p14:creationId xmlns:p14="http://schemas.microsoft.com/office/powerpoint/2010/main" val="39312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CA1EA1-89EE-CDAF-1E36-DD2793BB0C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0CBEC4-F174-39F6-EA15-8555692AC2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2C440-BC64-56E7-9DE4-A2685B44CF83}"/>
              </a:ext>
            </a:extLst>
          </p:cNvPr>
          <p:cNvSpPr>
            <a:spLocks noGrp="1"/>
          </p:cNvSpPr>
          <p:nvPr>
            <p:ph type="dt" sz="half" idx="10"/>
          </p:nvPr>
        </p:nvSpPr>
        <p:spPr/>
        <p:txBody>
          <a:bodyPr/>
          <a:lstStyle/>
          <a:p>
            <a:fld id="{73F1B9DA-EC54-7E44-8CF2-142B000A2704}" type="datetimeFigureOut">
              <a:rPr lang="en-US" smtClean="0"/>
              <a:t>8/28/24</a:t>
            </a:fld>
            <a:endParaRPr lang="en-US"/>
          </a:p>
        </p:txBody>
      </p:sp>
      <p:sp>
        <p:nvSpPr>
          <p:cNvPr id="5" name="Footer Placeholder 4">
            <a:extLst>
              <a:ext uri="{FF2B5EF4-FFF2-40B4-BE49-F238E27FC236}">
                <a16:creationId xmlns:a16="http://schemas.microsoft.com/office/drawing/2014/main" id="{95A6E6AE-8422-CE80-29FD-053B4E825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BD1C2-5834-87A5-AED4-F2856BABD620}"/>
              </a:ext>
            </a:extLst>
          </p:cNvPr>
          <p:cNvSpPr>
            <a:spLocks noGrp="1"/>
          </p:cNvSpPr>
          <p:nvPr>
            <p:ph type="sldNum" sz="quarter" idx="12"/>
          </p:nvPr>
        </p:nvSpPr>
        <p:spPr/>
        <p:txBody>
          <a:bodyPr/>
          <a:lstStyle/>
          <a:p>
            <a:fld id="{4D49368A-F1D0-804D-983B-7E21CF9CA43C}" type="slidenum">
              <a:rPr lang="en-US" smtClean="0"/>
              <a:t>‹#›</a:t>
            </a:fld>
            <a:endParaRPr lang="en-US"/>
          </a:p>
        </p:txBody>
      </p:sp>
    </p:spTree>
    <p:extLst>
      <p:ext uri="{BB962C8B-B14F-4D97-AF65-F5344CB8AC3E}">
        <p14:creationId xmlns:p14="http://schemas.microsoft.com/office/powerpoint/2010/main" val="391407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AE63-BDD6-0041-49D7-1C0ACFD965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3972F4-6CFA-FCC9-751F-AD2E3647A5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DF2B90-C1A3-EBEA-1302-BD52E83B0DDC}"/>
              </a:ext>
            </a:extLst>
          </p:cNvPr>
          <p:cNvSpPr>
            <a:spLocks noGrp="1"/>
          </p:cNvSpPr>
          <p:nvPr>
            <p:ph type="dt" sz="half" idx="10"/>
          </p:nvPr>
        </p:nvSpPr>
        <p:spPr/>
        <p:txBody>
          <a:bodyPr/>
          <a:lstStyle/>
          <a:p>
            <a:fld id="{73F1B9DA-EC54-7E44-8CF2-142B000A2704}" type="datetimeFigureOut">
              <a:rPr lang="en-US" smtClean="0"/>
              <a:t>8/28/24</a:t>
            </a:fld>
            <a:endParaRPr lang="en-US"/>
          </a:p>
        </p:txBody>
      </p:sp>
      <p:sp>
        <p:nvSpPr>
          <p:cNvPr id="5" name="Footer Placeholder 4">
            <a:extLst>
              <a:ext uri="{FF2B5EF4-FFF2-40B4-BE49-F238E27FC236}">
                <a16:creationId xmlns:a16="http://schemas.microsoft.com/office/drawing/2014/main" id="{78ECA7D1-5FC1-9FA3-30CD-C35E90D4D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47899-EA86-0ADD-AC8B-20867EEAC305}"/>
              </a:ext>
            </a:extLst>
          </p:cNvPr>
          <p:cNvSpPr>
            <a:spLocks noGrp="1"/>
          </p:cNvSpPr>
          <p:nvPr>
            <p:ph type="sldNum" sz="quarter" idx="12"/>
          </p:nvPr>
        </p:nvSpPr>
        <p:spPr/>
        <p:txBody>
          <a:bodyPr/>
          <a:lstStyle/>
          <a:p>
            <a:fld id="{4D49368A-F1D0-804D-983B-7E21CF9CA43C}" type="slidenum">
              <a:rPr lang="en-US" smtClean="0"/>
              <a:t>‹#›</a:t>
            </a:fld>
            <a:endParaRPr lang="en-US"/>
          </a:p>
        </p:txBody>
      </p:sp>
    </p:spTree>
    <p:extLst>
      <p:ext uri="{BB962C8B-B14F-4D97-AF65-F5344CB8AC3E}">
        <p14:creationId xmlns:p14="http://schemas.microsoft.com/office/powerpoint/2010/main" val="214499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73C0-14B4-A49A-97E2-DE04C39616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64E0F2-AE23-6813-2DED-FD0FCBF33A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4A41E9-5B99-F5D1-F9C6-ABC8E4A356D1}"/>
              </a:ext>
            </a:extLst>
          </p:cNvPr>
          <p:cNvSpPr>
            <a:spLocks noGrp="1"/>
          </p:cNvSpPr>
          <p:nvPr>
            <p:ph type="dt" sz="half" idx="10"/>
          </p:nvPr>
        </p:nvSpPr>
        <p:spPr/>
        <p:txBody>
          <a:bodyPr/>
          <a:lstStyle/>
          <a:p>
            <a:fld id="{73F1B9DA-EC54-7E44-8CF2-142B000A2704}" type="datetimeFigureOut">
              <a:rPr lang="en-US" smtClean="0"/>
              <a:t>8/28/24</a:t>
            </a:fld>
            <a:endParaRPr lang="en-US"/>
          </a:p>
        </p:txBody>
      </p:sp>
      <p:sp>
        <p:nvSpPr>
          <p:cNvPr id="5" name="Footer Placeholder 4">
            <a:extLst>
              <a:ext uri="{FF2B5EF4-FFF2-40B4-BE49-F238E27FC236}">
                <a16:creationId xmlns:a16="http://schemas.microsoft.com/office/drawing/2014/main" id="{EDB03860-8BAD-3379-88BD-369222D547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9400C3-55E5-920C-9F25-BE38D2E336E4}"/>
              </a:ext>
            </a:extLst>
          </p:cNvPr>
          <p:cNvSpPr>
            <a:spLocks noGrp="1"/>
          </p:cNvSpPr>
          <p:nvPr>
            <p:ph type="sldNum" sz="quarter" idx="12"/>
          </p:nvPr>
        </p:nvSpPr>
        <p:spPr/>
        <p:txBody>
          <a:bodyPr/>
          <a:lstStyle/>
          <a:p>
            <a:fld id="{4D49368A-F1D0-804D-983B-7E21CF9CA43C}" type="slidenum">
              <a:rPr lang="en-US" smtClean="0"/>
              <a:t>‹#›</a:t>
            </a:fld>
            <a:endParaRPr lang="en-US"/>
          </a:p>
        </p:txBody>
      </p:sp>
    </p:spTree>
    <p:extLst>
      <p:ext uri="{BB962C8B-B14F-4D97-AF65-F5344CB8AC3E}">
        <p14:creationId xmlns:p14="http://schemas.microsoft.com/office/powerpoint/2010/main" val="974344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D897-3746-12F4-AABA-67B42A8355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1AD5CB-231D-33C7-3F08-542A23AC02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D2F3A6-4B5C-68D4-FE41-634E9C34C2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E05A29-3B1F-DC7F-C54D-4663B50BF6BB}"/>
              </a:ext>
            </a:extLst>
          </p:cNvPr>
          <p:cNvSpPr>
            <a:spLocks noGrp="1"/>
          </p:cNvSpPr>
          <p:nvPr>
            <p:ph type="dt" sz="half" idx="10"/>
          </p:nvPr>
        </p:nvSpPr>
        <p:spPr/>
        <p:txBody>
          <a:bodyPr/>
          <a:lstStyle/>
          <a:p>
            <a:fld id="{73F1B9DA-EC54-7E44-8CF2-142B000A2704}" type="datetimeFigureOut">
              <a:rPr lang="en-US" smtClean="0"/>
              <a:t>8/28/24</a:t>
            </a:fld>
            <a:endParaRPr lang="en-US"/>
          </a:p>
        </p:txBody>
      </p:sp>
      <p:sp>
        <p:nvSpPr>
          <p:cNvPr id="6" name="Footer Placeholder 5">
            <a:extLst>
              <a:ext uri="{FF2B5EF4-FFF2-40B4-BE49-F238E27FC236}">
                <a16:creationId xmlns:a16="http://schemas.microsoft.com/office/drawing/2014/main" id="{95B6B7ED-32E5-E3CF-18FE-B8B1519FF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4223AF-37A5-EF7C-4D7B-1E243964DEFA}"/>
              </a:ext>
            </a:extLst>
          </p:cNvPr>
          <p:cNvSpPr>
            <a:spLocks noGrp="1"/>
          </p:cNvSpPr>
          <p:nvPr>
            <p:ph type="sldNum" sz="quarter" idx="12"/>
          </p:nvPr>
        </p:nvSpPr>
        <p:spPr/>
        <p:txBody>
          <a:bodyPr/>
          <a:lstStyle/>
          <a:p>
            <a:fld id="{4D49368A-F1D0-804D-983B-7E21CF9CA43C}" type="slidenum">
              <a:rPr lang="en-US" smtClean="0"/>
              <a:t>‹#›</a:t>
            </a:fld>
            <a:endParaRPr lang="en-US"/>
          </a:p>
        </p:txBody>
      </p:sp>
    </p:spTree>
    <p:extLst>
      <p:ext uri="{BB962C8B-B14F-4D97-AF65-F5344CB8AC3E}">
        <p14:creationId xmlns:p14="http://schemas.microsoft.com/office/powerpoint/2010/main" val="4170710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411BE-3CD5-D2FF-AA67-AC33E2A9F9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30898F-0446-811C-6130-654842050A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45140B-41A5-CB27-AEF9-102E9A4FD6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88B8F2-CDB8-80EB-9A4C-2E313DA06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41445B-2285-1486-F71B-408D5F2B40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AA1193-46BB-FF85-D02D-A8A271B11E1A}"/>
              </a:ext>
            </a:extLst>
          </p:cNvPr>
          <p:cNvSpPr>
            <a:spLocks noGrp="1"/>
          </p:cNvSpPr>
          <p:nvPr>
            <p:ph type="dt" sz="half" idx="10"/>
          </p:nvPr>
        </p:nvSpPr>
        <p:spPr/>
        <p:txBody>
          <a:bodyPr/>
          <a:lstStyle/>
          <a:p>
            <a:fld id="{73F1B9DA-EC54-7E44-8CF2-142B000A2704}" type="datetimeFigureOut">
              <a:rPr lang="en-US" smtClean="0"/>
              <a:t>8/28/24</a:t>
            </a:fld>
            <a:endParaRPr lang="en-US"/>
          </a:p>
        </p:txBody>
      </p:sp>
      <p:sp>
        <p:nvSpPr>
          <p:cNvPr id="8" name="Footer Placeholder 7">
            <a:extLst>
              <a:ext uri="{FF2B5EF4-FFF2-40B4-BE49-F238E27FC236}">
                <a16:creationId xmlns:a16="http://schemas.microsoft.com/office/drawing/2014/main" id="{02F0BB85-329E-288B-C044-6B6ACC9C17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F4E973-CBB6-CF07-D647-146C3561896C}"/>
              </a:ext>
            </a:extLst>
          </p:cNvPr>
          <p:cNvSpPr>
            <a:spLocks noGrp="1"/>
          </p:cNvSpPr>
          <p:nvPr>
            <p:ph type="sldNum" sz="quarter" idx="12"/>
          </p:nvPr>
        </p:nvSpPr>
        <p:spPr/>
        <p:txBody>
          <a:bodyPr/>
          <a:lstStyle/>
          <a:p>
            <a:fld id="{4D49368A-F1D0-804D-983B-7E21CF9CA43C}" type="slidenum">
              <a:rPr lang="en-US" smtClean="0"/>
              <a:t>‹#›</a:t>
            </a:fld>
            <a:endParaRPr lang="en-US"/>
          </a:p>
        </p:txBody>
      </p:sp>
    </p:spTree>
    <p:extLst>
      <p:ext uri="{BB962C8B-B14F-4D97-AF65-F5344CB8AC3E}">
        <p14:creationId xmlns:p14="http://schemas.microsoft.com/office/powerpoint/2010/main" val="194123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1349-5579-C522-2A20-B28E38C971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BB6F5F-7444-04FD-78C0-50CD377FBF59}"/>
              </a:ext>
            </a:extLst>
          </p:cNvPr>
          <p:cNvSpPr>
            <a:spLocks noGrp="1"/>
          </p:cNvSpPr>
          <p:nvPr>
            <p:ph type="dt" sz="half" idx="10"/>
          </p:nvPr>
        </p:nvSpPr>
        <p:spPr/>
        <p:txBody>
          <a:bodyPr/>
          <a:lstStyle/>
          <a:p>
            <a:fld id="{73F1B9DA-EC54-7E44-8CF2-142B000A2704}" type="datetimeFigureOut">
              <a:rPr lang="en-US" smtClean="0"/>
              <a:t>8/28/24</a:t>
            </a:fld>
            <a:endParaRPr lang="en-US"/>
          </a:p>
        </p:txBody>
      </p:sp>
      <p:sp>
        <p:nvSpPr>
          <p:cNvPr id="4" name="Footer Placeholder 3">
            <a:extLst>
              <a:ext uri="{FF2B5EF4-FFF2-40B4-BE49-F238E27FC236}">
                <a16:creationId xmlns:a16="http://schemas.microsoft.com/office/drawing/2014/main" id="{FB734283-F2D7-54AD-74BD-EBECEB9979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5D3952-0877-309A-0C18-24E90B17DDCE}"/>
              </a:ext>
            </a:extLst>
          </p:cNvPr>
          <p:cNvSpPr>
            <a:spLocks noGrp="1"/>
          </p:cNvSpPr>
          <p:nvPr>
            <p:ph type="sldNum" sz="quarter" idx="12"/>
          </p:nvPr>
        </p:nvSpPr>
        <p:spPr/>
        <p:txBody>
          <a:bodyPr/>
          <a:lstStyle/>
          <a:p>
            <a:fld id="{4D49368A-F1D0-804D-983B-7E21CF9CA43C}" type="slidenum">
              <a:rPr lang="en-US" smtClean="0"/>
              <a:t>‹#›</a:t>
            </a:fld>
            <a:endParaRPr lang="en-US"/>
          </a:p>
        </p:txBody>
      </p:sp>
    </p:spTree>
    <p:extLst>
      <p:ext uri="{BB962C8B-B14F-4D97-AF65-F5344CB8AC3E}">
        <p14:creationId xmlns:p14="http://schemas.microsoft.com/office/powerpoint/2010/main" val="404410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8044A9-B8FE-196F-E822-B86C9ED32A40}"/>
              </a:ext>
            </a:extLst>
          </p:cNvPr>
          <p:cNvSpPr>
            <a:spLocks noGrp="1"/>
          </p:cNvSpPr>
          <p:nvPr>
            <p:ph type="dt" sz="half" idx="10"/>
          </p:nvPr>
        </p:nvSpPr>
        <p:spPr/>
        <p:txBody>
          <a:bodyPr/>
          <a:lstStyle/>
          <a:p>
            <a:fld id="{73F1B9DA-EC54-7E44-8CF2-142B000A2704}" type="datetimeFigureOut">
              <a:rPr lang="en-US" smtClean="0"/>
              <a:t>8/28/24</a:t>
            </a:fld>
            <a:endParaRPr lang="en-US"/>
          </a:p>
        </p:txBody>
      </p:sp>
      <p:sp>
        <p:nvSpPr>
          <p:cNvPr id="3" name="Footer Placeholder 2">
            <a:extLst>
              <a:ext uri="{FF2B5EF4-FFF2-40B4-BE49-F238E27FC236}">
                <a16:creationId xmlns:a16="http://schemas.microsoft.com/office/drawing/2014/main" id="{0C2A87BB-DA6A-867F-7FAA-78BA051A02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7F3F2A-F296-B1BF-FBC6-7BF3D9DAFE44}"/>
              </a:ext>
            </a:extLst>
          </p:cNvPr>
          <p:cNvSpPr>
            <a:spLocks noGrp="1"/>
          </p:cNvSpPr>
          <p:nvPr>
            <p:ph type="sldNum" sz="quarter" idx="12"/>
          </p:nvPr>
        </p:nvSpPr>
        <p:spPr/>
        <p:txBody>
          <a:bodyPr/>
          <a:lstStyle/>
          <a:p>
            <a:fld id="{4D49368A-F1D0-804D-983B-7E21CF9CA43C}" type="slidenum">
              <a:rPr lang="en-US" smtClean="0"/>
              <a:t>‹#›</a:t>
            </a:fld>
            <a:endParaRPr lang="en-US"/>
          </a:p>
        </p:txBody>
      </p:sp>
    </p:spTree>
    <p:extLst>
      <p:ext uri="{BB962C8B-B14F-4D97-AF65-F5344CB8AC3E}">
        <p14:creationId xmlns:p14="http://schemas.microsoft.com/office/powerpoint/2010/main" val="1138035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FBB4-DFF5-DA92-E3AE-0866D3DDF7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E0BFCA-59FC-770D-107C-D825C2179D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FC2827-F43C-0C81-BEC8-0A3A23776D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3A6FA-0391-742D-E428-D18FC6951EEE}"/>
              </a:ext>
            </a:extLst>
          </p:cNvPr>
          <p:cNvSpPr>
            <a:spLocks noGrp="1"/>
          </p:cNvSpPr>
          <p:nvPr>
            <p:ph type="dt" sz="half" idx="10"/>
          </p:nvPr>
        </p:nvSpPr>
        <p:spPr/>
        <p:txBody>
          <a:bodyPr/>
          <a:lstStyle/>
          <a:p>
            <a:fld id="{73F1B9DA-EC54-7E44-8CF2-142B000A2704}" type="datetimeFigureOut">
              <a:rPr lang="en-US" smtClean="0"/>
              <a:t>8/28/24</a:t>
            </a:fld>
            <a:endParaRPr lang="en-US"/>
          </a:p>
        </p:txBody>
      </p:sp>
      <p:sp>
        <p:nvSpPr>
          <p:cNvPr id="6" name="Footer Placeholder 5">
            <a:extLst>
              <a:ext uri="{FF2B5EF4-FFF2-40B4-BE49-F238E27FC236}">
                <a16:creationId xmlns:a16="http://schemas.microsoft.com/office/drawing/2014/main" id="{B4AE08F9-9673-A26E-B139-4353B250EE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CED282-1067-684A-F2F1-19817E4635B2}"/>
              </a:ext>
            </a:extLst>
          </p:cNvPr>
          <p:cNvSpPr>
            <a:spLocks noGrp="1"/>
          </p:cNvSpPr>
          <p:nvPr>
            <p:ph type="sldNum" sz="quarter" idx="12"/>
          </p:nvPr>
        </p:nvSpPr>
        <p:spPr/>
        <p:txBody>
          <a:bodyPr/>
          <a:lstStyle/>
          <a:p>
            <a:fld id="{4D49368A-F1D0-804D-983B-7E21CF9CA43C}" type="slidenum">
              <a:rPr lang="en-US" smtClean="0"/>
              <a:t>‹#›</a:t>
            </a:fld>
            <a:endParaRPr lang="en-US"/>
          </a:p>
        </p:txBody>
      </p:sp>
    </p:spTree>
    <p:extLst>
      <p:ext uri="{BB962C8B-B14F-4D97-AF65-F5344CB8AC3E}">
        <p14:creationId xmlns:p14="http://schemas.microsoft.com/office/powerpoint/2010/main" val="421984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18FDB-A980-26D7-72B2-5CD3FE14F8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A93E9F-52F4-5666-7C62-147228C07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B6737A-34A1-3087-3200-108A51AF32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055E09-AC49-9C74-6F7C-ECE0B21E7FD4}"/>
              </a:ext>
            </a:extLst>
          </p:cNvPr>
          <p:cNvSpPr>
            <a:spLocks noGrp="1"/>
          </p:cNvSpPr>
          <p:nvPr>
            <p:ph type="dt" sz="half" idx="10"/>
          </p:nvPr>
        </p:nvSpPr>
        <p:spPr/>
        <p:txBody>
          <a:bodyPr/>
          <a:lstStyle/>
          <a:p>
            <a:fld id="{73F1B9DA-EC54-7E44-8CF2-142B000A2704}" type="datetimeFigureOut">
              <a:rPr lang="en-US" smtClean="0"/>
              <a:t>8/28/24</a:t>
            </a:fld>
            <a:endParaRPr lang="en-US"/>
          </a:p>
        </p:txBody>
      </p:sp>
      <p:sp>
        <p:nvSpPr>
          <p:cNvPr id="6" name="Footer Placeholder 5">
            <a:extLst>
              <a:ext uri="{FF2B5EF4-FFF2-40B4-BE49-F238E27FC236}">
                <a16:creationId xmlns:a16="http://schemas.microsoft.com/office/drawing/2014/main" id="{E2FC7AC1-45AA-6E60-6F54-422F90A97B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F4382-AD21-B3C9-B9D3-488EFC856131}"/>
              </a:ext>
            </a:extLst>
          </p:cNvPr>
          <p:cNvSpPr>
            <a:spLocks noGrp="1"/>
          </p:cNvSpPr>
          <p:nvPr>
            <p:ph type="sldNum" sz="quarter" idx="12"/>
          </p:nvPr>
        </p:nvSpPr>
        <p:spPr/>
        <p:txBody>
          <a:bodyPr/>
          <a:lstStyle/>
          <a:p>
            <a:fld id="{4D49368A-F1D0-804D-983B-7E21CF9CA43C}" type="slidenum">
              <a:rPr lang="en-US" smtClean="0"/>
              <a:t>‹#›</a:t>
            </a:fld>
            <a:endParaRPr lang="en-US"/>
          </a:p>
        </p:txBody>
      </p:sp>
    </p:spTree>
    <p:extLst>
      <p:ext uri="{BB962C8B-B14F-4D97-AF65-F5344CB8AC3E}">
        <p14:creationId xmlns:p14="http://schemas.microsoft.com/office/powerpoint/2010/main" val="432782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67DF3-A922-ADD3-29B4-6158A7664A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142B49-3AC1-0818-46BC-9E307C1184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96EB5-A6DD-84BA-C688-C9316A4F2E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F1B9DA-EC54-7E44-8CF2-142B000A2704}" type="datetimeFigureOut">
              <a:rPr lang="en-US" smtClean="0"/>
              <a:t>8/28/24</a:t>
            </a:fld>
            <a:endParaRPr lang="en-US"/>
          </a:p>
        </p:txBody>
      </p:sp>
      <p:sp>
        <p:nvSpPr>
          <p:cNvPr id="5" name="Footer Placeholder 4">
            <a:extLst>
              <a:ext uri="{FF2B5EF4-FFF2-40B4-BE49-F238E27FC236}">
                <a16:creationId xmlns:a16="http://schemas.microsoft.com/office/drawing/2014/main" id="{7E913D17-E1C1-74EF-304A-46A5D95B07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A72F90D-E977-948A-1517-0E014E11BA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D49368A-F1D0-804D-983B-7E21CF9CA43C}" type="slidenum">
              <a:rPr lang="en-US" smtClean="0"/>
              <a:t>‹#›</a:t>
            </a:fld>
            <a:endParaRPr lang="en-US"/>
          </a:p>
        </p:txBody>
      </p:sp>
    </p:spTree>
    <p:extLst>
      <p:ext uri="{BB962C8B-B14F-4D97-AF65-F5344CB8AC3E}">
        <p14:creationId xmlns:p14="http://schemas.microsoft.com/office/powerpoint/2010/main" val="4044733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3F11-AEDD-7A87-3F87-7B8F0D6BBE90}"/>
              </a:ext>
            </a:extLst>
          </p:cNvPr>
          <p:cNvSpPr>
            <a:spLocks noGrp="1"/>
          </p:cNvSpPr>
          <p:nvPr>
            <p:ph type="ctrTitle"/>
          </p:nvPr>
        </p:nvSpPr>
        <p:spPr>
          <a:xfrm>
            <a:off x="378371" y="189186"/>
            <a:ext cx="11603421" cy="6358759"/>
          </a:xfrm>
        </p:spPr>
        <p:txBody>
          <a:bodyPr anchor="t">
            <a:normAutofit/>
          </a:bodyPr>
          <a:lstStyle/>
          <a:p>
            <a:pPr algn="l"/>
            <a:r>
              <a:rPr lang="en-US" sz="1200" dirty="0"/>
              <a:t>Lorem ipsum dolor sit </a:t>
            </a:r>
            <a:r>
              <a:rPr lang="en-US" sz="1200" dirty="0" err="1"/>
              <a:t>amet</a:t>
            </a:r>
            <a:r>
              <a:rPr lang="en-US" sz="1200" dirty="0"/>
              <a:t>, </a:t>
            </a:r>
            <a:r>
              <a:rPr lang="en-US" sz="1200" dirty="0" err="1"/>
              <a:t>consectetur</a:t>
            </a:r>
            <a:r>
              <a:rPr lang="en-US" sz="1200" dirty="0"/>
              <a:t> </a:t>
            </a:r>
            <a:r>
              <a:rPr lang="en-US" sz="1200" dirty="0" err="1"/>
              <a:t>adipiscing</a:t>
            </a:r>
            <a:r>
              <a:rPr lang="en-US" sz="1200" dirty="0"/>
              <a:t> </a:t>
            </a:r>
            <a:r>
              <a:rPr lang="en-US" sz="1200" dirty="0" err="1"/>
              <a:t>elit</a:t>
            </a:r>
            <a:r>
              <a:rPr lang="en-US" sz="1200" dirty="0"/>
              <a:t>. Sed do </a:t>
            </a:r>
            <a:r>
              <a:rPr lang="en-US" sz="1200" dirty="0" err="1"/>
              <a:t>eiusmod</a:t>
            </a:r>
            <a:r>
              <a:rPr lang="en-US" sz="1200" dirty="0"/>
              <a:t> </a:t>
            </a:r>
            <a:r>
              <a:rPr lang="en-US" sz="1200" dirty="0" err="1"/>
              <a:t>tempor</a:t>
            </a:r>
            <a:r>
              <a:rPr lang="en-US" sz="1200" dirty="0"/>
              <a:t> </a:t>
            </a:r>
            <a:r>
              <a:rPr lang="en-US" sz="1200" dirty="0" err="1"/>
              <a:t>incididunt</a:t>
            </a:r>
            <a:r>
              <a:rPr lang="en-US" sz="1200" dirty="0"/>
              <a:t> </a:t>
            </a:r>
            <a:r>
              <a:rPr lang="en-US" sz="1200" dirty="0" err="1"/>
              <a:t>ut</a:t>
            </a:r>
            <a:r>
              <a:rPr lang="en-US" sz="1200" dirty="0"/>
              <a:t> labore et dolore magna </a:t>
            </a:r>
            <a:r>
              <a:rPr lang="en-US" sz="1200" dirty="0" err="1"/>
              <a:t>aliqua</a:t>
            </a:r>
            <a:r>
              <a:rPr lang="en-US" sz="1200" dirty="0"/>
              <a:t>. Ut </a:t>
            </a:r>
            <a:r>
              <a:rPr lang="en-US" sz="1200" dirty="0" err="1"/>
              <a:t>enim</a:t>
            </a:r>
            <a:r>
              <a:rPr lang="en-US" sz="1200" dirty="0"/>
              <a:t> ad minim </a:t>
            </a:r>
            <a:r>
              <a:rPr lang="en-US" sz="1200" dirty="0" err="1"/>
              <a:t>veniam</a:t>
            </a:r>
            <a:r>
              <a:rPr lang="en-US" sz="1200" dirty="0"/>
              <a:t>, </a:t>
            </a:r>
            <a:r>
              <a:rPr lang="en-US" sz="1200" dirty="0" err="1"/>
              <a:t>quis</a:t>
            </a:r>
            <a:r>
              <a:rPr lang="en-US" sz="1200" dirty="0"/>
              <a:t> </a:t>
            </a:r>
            <a:r>
              <a:rPr lang="en-US" sz="1200" dirty="0" err="1"/>
              <a:t>nostrud</a:t>
            </a:r>
            <a:r>
              <a:rPr lang="en-US" sz="1200" dirty="0"/>
              <a:t> exercitation </a:t>
            </a:r>
            <a:r>
              <a:rPr lang="en-US" sz="1200" dirty="0" err="1"/>
              <a:t>ullamco</a:t>
            </a:r>
            <a:r>
              <a:rPr lang="en-US" sz="1200" dirty="0"/>
              <a:t> </a:t>
            </a:r>
            <a:r>
              <a:rPr lang="en-US" sz="1200" dirty="0" err="1"/>
              <a:t>laboris</a:t>
            </a:r>
            <a:r>
              <a:rPr lang="en-US" sz="1200" dirty="0"/>
              <a:t> nisi </a:t>
            </a:r>
            <a:r>
              <a:rPr lang="en-US" sz="1200" dirty="0" err="1"/>
              <a:t>ut</a:t>
            </a:r>
            <a:r>
              <a:rPr lang="en-US" sz="1200" dirty="0"/>
              <a:t> </a:t>
            </a:r>
            <a:r>
              <a:rPr lang="en-US" sz="1200" dirty="0" err="1"/>
              <a:t>aliquip</a:t>
            </a:r>
            <a:r>
              <a:rPr lang="en-US" sz="1200" dirty="0"/>
              <a:t> ex </a:t>
            </a:r>
            <a:r>
              <a:rPr lang="en-US" sz="1200" dirty="0" err="1"/>
              <a:t>ea</a:t>
            </a:r>
            <a:r>
              <a:rPr lang="en-US" sz="1200" dirty="0"/>
              <a:t> </a:t>
            </a:r>
            <a:r>
              <a:rPr lang="en-US" sz="1200" dirty="0" err="1"/>
              <a:t>commodo</a:t>
            </a:r>
            <a:r>
              <a:rPr lang="en-US" sz="1200" dirty="0"/>
              <a:t> </a:t>
            </a:r>
            <a:r>
              <a:rPr lang="en-US" sz="1200" dirty="0" err="1"/>
              <a:t>consequat</a:t>
            </a:r>
            <a:r>
              <a:rPr lang="en-US" sz="1200" dirty="0"/>
              <a:t>. Duis </a:t>
            </a:r>
            <a:r>
              <a:rPr lang="en-US" sz="1200" dirty="0" err="1"/>
              <a:t>aute</a:t>
            </a:r>
            <a:r>
              <a:rPr lang="en-US" sz="1200" dirty="0"/>
              <a:t> </a:t>
            </a:r>
            <a:r>
              <a:rPr lang="en-US" sz="1200" dirty="0" err="1"/>
              <a:t>irure</a:t>
            </a:r>
            <a:r>
              <a:rPr lang="en-US" sz="1200" dirty="0"/>
              <a:t> dolor in </a:t>
            </a:r>
            <a:r>
              <a:rPr lang="en-US" sz="1200" dirty="0" err="1"/>
              <a:t>reprehenderit</a:t>
            </a:r>
            <a:r>
              <a:rPr lang="en-US" sz="1200" dirty="0"/>
              <a:t> in </a:t>
            </a:r>
            <a:r>
              <a:rPr lang="en-US" sz="1200" dirty="0" err="1"/>
              <a:t>voluptate</a:t>
            </a:r>
            <a:r>
              <a:rPr lang="en-US" sz="1200" dirty="0"/>
              <a:t> </a:t>
            </a:r>
            <a:r>
              <a:rPr lang="en-US" sz="1200" dirty="0" err="1"/>
              <a:t>velit</a:t>
            </a:r>
            <a:r>
              <a:rPr lang="en-US" sz="1200" dirty="0"/>
              <a:t> </a:t>
            </a:r>
            <a:r>
              <a:rPr lang="en-US" sz="1200" dirty="0" err="1"/>
              <a:t>esse</a:t>
            </a:r>
            <a:r>
              <a:rPr lang="en-US" sz="1200" dirty="0"/>
              <a:t> </a:t>
            </a:r>
            <a:r>
              <a:rPr lang="en-US" sz="1200" dirty="0" err="1"/>
              <a:t>cillum</a:t>
            </a:r>
            <a:r>
              <a:rPr lang="en-US" sz="1200" dirty="0"/>
              <a:t> dolore </a:t>
            </a:r>
            <a:r>
              <a:rPr lang="en-US" sz="1200" dirty="0" err="1"/>
              <a:t>eu</a:t>
            </a:r>
            <a:r>
              <a:rPr lang="en-US" sz="1200" dirty="0"/>
              <a:t> </a:t>
            </a:r>
            <a:r>
              <a:rPr lang="en-US" sz="1200" dirty="0" err="1"/>
              <a:t>fugiat</a:t>
            </a:r>
            <a:r>
              <a:rPr lang="en-US" sz="1200" dirty="0"/>
              <a:t> </a:t>
            </a:r>
            <a:r>
              <a:rPr lang="en-US" sz="1200" dirty="0" err="1"/>
              <a:t>nulla</a:t>
            </a:r>
            <a:r>
              <a:rPr lang="en-US" sz="1200" dirty="0"/>
              <a:t> </a:t>
            </a:r>
            <a:r>
              <a:rPr lang="en-US" sz="1200" dirty="0" err="1"/>
              <a:t>pariatur</a:t>
            </a:r>
            <a:r>
              <a:rPr lang="en-US" sz="1200" dirty="0"/>
              <a:t>. </a:t>
            </a:r>
            <a:r>
              <a:rPr lang="en-US" sz="1200" dirty="0" err="1"/>
              <a:t>Excepteur</a:t>
            </a:r>
            <a:r>
              <a:rPr lang="en-US" sz="1200" dirty="0"/>
              <a:t> </a:t>
            </a:r>
            <a:r>
              <a:rPr lang="en-US" sz="1200" dirty="0" err="1"/>
              <a:t>sint</a:t>
            </a:r>
            <a:r>
              <a:rPr lang="en-US" sz="1200" dirty="0"/>
              <a:t> </a:t>
            </a:r>
            <a:r>
              <a:rPr lang="en-US" sz="1200" dirty="0" err="1"/>
              <a:t>occaecat</a:t>
            </a:r>
            <a:r>
              <a:rPr lang="en-US" sz="1200" dirty="0"/>
              <a:t> </a:t>
            </a:r>
            <a:r>
              <a:rPr lang="en-US" sz="1200" dirty="0" err="1"/>
              <a:t>cupidatat</a:t>
            </a:r>
            <a:r>
              <a:rPr lang="en-US" sz="1200" dirty="0"/>
              <a:t> non </a:t>
            </a:r>
            <a:r>
              <a:rPr lang="en-US" sz="1200" dirty="0" err="1"/>
              <a:t>proident</a:t>
            </a:r>
            <a:r>
              <a:rPr lang="en-US" sz="1200" dirty="0"/>
              <a:t>, sunt in culpa qui </a:t>
            </a:r>
            <a:r>
              <a:rPr lang="en-US" sz="1200" dirty="0" err="1"/>
              <a:t>officia</a:t>
            </a:r>
            <a:r>
              <a:rPr lang="en-US" sz="1200" dirty="0"/>
              <a:t> </a:t>
            </a:r>
            <a:r>
              <a:rPr lang="en-US" sz="1200" dirty="0" err="1"/>
              <a:t>deserunt</a:t>
            </a:r>
            <a:r>
              <a:rPr lang="en-US" sz="1200" dirty="0"/>
              <a:t> </a:t>
            </a:r>
            <a:r>
              <a:rPr lang="en-US" sz="1200" dirty="0" err="1"/>
              <a:t>mollit</a:t>
            </a:r>
            <a:r>
              <a:rPr lang="en-US" sz="1200" dirty="0"/>
              <a:t> </a:t>
            </a:r>
            <a:r>
              <a:rPr lang="en-US" sz="1200" dirty="0" err="1"/>
              <a:t>anim</a:t>
            </a:r>
            <a:r>
              <a:rPr lang="en-US" sz="1200" dirty="0"/>
              <a:t> id </a:t>
            </a:r>
            <a:r>
              <a:rPr lang="en-US" sz="1200" dirty="0" err="1"/>
              <a:t>est</a:t>
            </a:r>
            <a:r>
              <a:rPr lang="en-US" sz="1200" dirty="0"/>
              <a:t> </a:t>
            </a:r>
            <a:r>
              <a:rPr lang="en-US" sz="1200" dirty="0" err="1"/>
              <a:t>laborum</a:t>
            </a:r>
            <a:r>
              <a:rPr lang="en-US" sz="1200" dirty="0"/>
              <a:t>.</a:t>
            </a:r>
            <a:br>
              <a:rPr lang="en-US" sz="1200" dirty="0"/>
            </a:br>
            <a:r>
              <a:rPr lang="en-US" sz="1200" dirty="0" err="1"/>
              <a:t>Nulla</a:t>
            </a:r>
            <a:r>
              <a:rPr lang="en-US" sz="1200" dirty="0"/>
              <a:t> </a:t>
            </a:r>
            <a:r>
              <a:rPr lang="en-US" sz="1200" dirty="0" err="1"/>
              <a:t>facilisi</a:t>
            </a:r>
            <a:r>
              <a:rPr lang="en-US" sz="1200" dirty="0"/>
              <a:t>. Maecenas </a:t>
            </a:r>
            <a:r>
              <a:rPr lang="en-US" sz="1200" dirty="0" err="1"/>
              <a:t>eget</a:t>
            </a:r>
            <a:r>
              <a:rPr lang="en-US" sz="1200" dirty="0"/>
              <a:t> </a:t>
            </a:r>
            <a:r>
              <a:rPr lang="en-US" sz="1200" dirty="0" err="1"/>
              <a:t>felis</a:t>
            </a:r>
            <a:r>
              <a:rPr lang="en-US" sz="1200" dirty="0"/>
              <a:t> vel </a:t>
            </a:r>
            <a:r>
              <a:rPr lang="en-US" sz="1200" dirty="0" err="1"/>
              <a:t>arcu</a:t>
            </a:r>
            <a:r>
              <a:rPr lang="en-US" sz="1200" dirty="0"/>
              <a:t> </a:t>
            </a:r>
            <a:r>
              <a:rPr lang="en-US" sz="1200" dirty="0" err="1"/>
              <a:t>tincidunt</a:t>
            </a:r>
            <a:r>
              <a:rPr lang="en-US" sz="1200" dirty="0"/>
              <a:t> </a:t>
            </a:r>
            <a:r>
              <a:rPr lang="en-US" sz="1200" dirty="0" err="1"/>
              <a:t>bibendum</a:t>
            </a:r>
            <a:r>
              <a:rPr lang="en-US" sz="1200" dirty="0"/>
              <a:t>. Vestibulum ante ipsum </a:t>
            </a:r>
            <a:r>
              <a:rPr lang="en-US" sz="1200" dirty="0" err="1"/>
              <a:t>primis</a:t>
            </a:r>
            <a:r>
              <a:rPr lang="en-US" sz="1200" dirty="0"/>
              <a:t> in </a:t>
            </a:r>
            <a:r>
              <a:rPr lang="en-US" sz="1200" dirty="0" err="1"/>
              <a:t>faucibus</a:t>
            </a:r>
            <a:r>
              <a:rPr lang="en-US" sz="1200" dirty="0"/>
              <a:t> </a:t>
            </a:r>
            <a:r>
              <a:rPr lang="en-US" sz="1200" dirty="0" err="1"/>
              <a:t>orci</a:t>
            </a:r>
            <a:r>
              <a:rPr lang="en-US" sz="1200" dirty="0"/>
              <a:t> </a:t>
            </a:r>
            <a:r>
              <a:rPr lang="en-US" sz="1200" dirty="0" err="1"/>
              <a:t>luctus</a:t>
            </a:r>
            <a:r>
              <a:rPr lang="en-US" sz="1200" dirty="0"/>
              <a:t> et </a:t>
            </a:r>
            <a:r>
              <a:rPr lang="en-US" sz="1200" dirty="0" err="1"/>
              <a:t>ultrices</a:t>
            </a:r>
            <a:r>
              <a:rPr lang="en-US" sz="1200" dirty="0"/>
              <a:t> </a:t>
            </a:r>
            <a:r>
              <a:rPr lang="en-US" sz="1200" dirty="0" err="1"/>
              <a:t>posuere</a:t>
            </a:r>
            <a:r>
              <a:rPr lang="en-US" sz="1200" dirty="0"/>
              <a:t> </a:t>
            </a:r>
            <a:r>
              <a:rPr lang="en-US" sz="1200" dirty="0" err="1"/>
              <a:t>cubilia</a:t>
            </a:r>
            <a:r>
              <a:rPr lang="en-US" sz="1200" dirty="0"/>
              <a:t> curae; Donec </a:t>
            </a:r>
            <a:r>
              <a:rPr lang="en-US" sz="1200" dirty="0" err="1"/>
              <a:t>vehicula</a:t>
            </a:r>
            <a:r>
              <a:rPr lang="en-US" sz="1200" dirty="0"/>
              <a:t>, </a:t>
            </a:r>
            <a:r>
              <a:rPr lang="en-US" sz="1200" dirty="0" err="1"/>
              <a:t>nunc</a:t>
            </a:r>
            <a:r>
              <a:rPr lang="en-US" sz="1200" dirty="0"/>
              <a:t> </a:t>
            </a:r>
            <a:r>
              <a:rPr lang="en-US" sz="1200" dirty="0" err="1"/>
              <a:t>eget</a:t>
            </a:r>
            <a:r>
              <a:rPr lang="en-US" sz="1200" dirty="0"/>
              <a:t> </a:t>
            </a:r>
            <a:r>
              <a:rPr lang="en-US" sz="1200" dirty="0" err="1"/>
              <a:t>tincidunt</a:t>
            </a:r>
            <a:r>
              <a:rPr lang="en-US" sz="1200" dirty="0"/>
              <a:t> </a:t>
            </a:r>
            <a:r>
              <a:rPr lang="en-US" sz="1200" dirty="0" err="1"/>
              <a:t>malesuada</a:t>
            </a:r>
            <a:r>
              <a:rPr lang="en-US" sz="1200" dirty="0"/>
              <a:t>, </a:t>
            </a:r>
            <a:r>
              <a:rPr lang="en-US" sz="1200" dirty="0" err="1"/>
              <a:t>nunc</a:t>
            </a:r>
            <a:r>
              <a:rPr lang="en-US" sz="1200" dirty="0"/>
              <a:t> nisi </a:t>
            </a:r>
            <a:r>
              <a:rPr lang="en-US" sz="1200" dirty="0" err="1"/>
              <a:t>faucibus</a:t>
            </a:r>
            <a:r>
              <a:rPr lang="en-US" sz="1200" dirty="0"/>
              <a:t> </a:t>
            </a:r>
            <a:r>
              <a:rPr lang="en-US" sz="1200" dirty="0" err="1"/>
              <a:t>nunc</a:t>
            </a:r>
            <a:r>
              <a:rPr lang="en-US" sz="1200" dirty="0"/>
              <a:t>, vitae </a:t>
            </a:r>
            <a:r>
              <a:rPr lang="en-US" sz="1200" dirty="0" err="1"/>
              <a:t>tincidunt</a:t>
            </a:r>
            <a:r>
              <a:rPr lang="en-US" sz="1200" dirty="0"/>
              <a:t> </a:t>
            </a:r>
            <a:r>
              <a:rPr lang="en-US" sz="1200" dirty="0" err="1"/>
              <a:t>nunc</a:t>
            </a:r>
            <a:r>
              <a:rPr lang="en-US" sz="1200" dirty="0"/>
              <a:t> </a:t>
            </a:r>
            <a:r>
              <a:rPr lang="en-US" sz="1200" dirty="0" err="1"/>
              <a:t>nunc</a:t>
            </a:r>
            <a:r>
              <a:rPr lang="en-US" sz="1200" dirty="0"/>
              <a:t> </a:t>
            </a:r>
            <a:r>
              <a:rPr lang="en-US" sz="1200" dirty="0" err="1"/>
              <a:t>eget</a:t>
            </a:r>
            <a:r>
              <a:rPr lang="en-US" sz="1200" dirty="0"/>
              <a:t> </a:t>
            </a:r>
            <a:r>
              <a:rPr lang="en-US" sz="1200" dirty="0" err="1"/>
              <a:t>nunc</a:t>
            </a:r>
            <a:r>
              <a:rPr lang="en-US" sz="1200" dirty="0"/>
              <a:t>. Sed </a:t>
            </a:r>
            <a:r>
              <a:rPr lang="en-US" sz="1200" dirty="0" err="1"/>
              <a:t>euismod</a:t>
            </a:r>
            <a:r>
              <a:rPr lang="en-US" sz="1200" dirty="0"/>
              <a:t>, </a:t>
            </a:r>
            <a:r>
              <a:rPr lang="en-US" sz="1200" dirty="0" err="1"/>
              <a:t>nunc</a:t>
            </a:r>
            <a:r>
              <a:rPr lang="en-US" sz="1200" dirty="0"/>
              <a:t> </a:t>
            </a:r>
            <a:r>
              <a:rPr lang="en-US" sz="1200" dirty="0" err="1"/>
              <a:t>eget</a:t>
            </a:r>
            <a:r>
              <a:rPr lang="en-US" sz="1200" dirty="0"/>
              <a:t> </a:t>
            </a:r>
            <a:r>
              <a:rPr lang="en-US" sz="1200" dirty="0" err="1"/>
              <a:t>tincidunt</a:t>
            </a:r>
            <a:r>
              <a:rPr lang="en-US" sz="1200" dirty="0"/>
              <a:t> </a:t>
            </a:r>
            <a:r>
              <a:rPr lang="en-US" sz="1200" dirty="0" err="1"/>
              <a:t>malesuada</a:t>
            </a:r>
            <a:r>
              <a:rPr lang="en-US" sz="1200" dirty="0"/>
              <a:t>, </a:t>
            </a:r>
            <a:r>
              <a:rPr lang="en-US" sz="1200" dirty="0" err="1"/>
              <a:t>nunc</a:t>
            </a:r>
            <a:r>
              <a:rPr lang="en-US" sz="1200" dirty="0"/>
              <a:t> nisi </a:t>
            </a:r>
            <a:r>
              <a:rPr lang="en-US" sz="1200" dirty="0" err="1"/>
              <a:t>faucibus</a:t>
            </a:r>
            <a:r>
              <a:rPr lang="en-US" sz="1200" dirty="0"/>
              <a:t> </a:t>
            </a:r>
            <a:r>
              <a:rPr lang="en-US" sz="1200" dirty="0" err="1"/>
              <a:t>nunc</a:t>
            </a:r>
            <a:r>
              <a:rPr lang="en-US" sz="1200" dirty="0"/>
              <a:t>, vitae </a:t>
            </a:r>
            <a:r>
              <a:rPr lang="en-US" sz="1200" dirty="0" err="1"/>
              <a:t>tincidunt</a:t>
            </a:r>
            <a:r>
              <a:rPr lang="en-US" sz="1200" dirty="0"/>
              <a:t> </a:t>
            </a:r>
            <a:r>
              <a:rPr lang="en-US" sz="1200" dirty="0" err="1"/>
              <a:t>nunc</a:t>
            </a:r>
            <a:r>
              <a:rPr lang="en-US" sz="1200" dirty="0"/>
              <a:t> </a:t>
            </a:r>
            <a:r>
              <a:rPr lang="en-US" sz="1200" dirty="0" err="1"/>
              <a:t>nunc</a:t>
            </a:r>
            <a:r>
              <a:rPr lang="en-US" sz="1200" dirty="0"/>
              <a:t> </a:t>
            </a:r>
            <a:r>
              <a:rPr lang="en-US" sz="1200" dirty="0" err="1"/>
              <a:t>eget</a:t>
            </a:r>
            <a:r>
              <a:rPr lang="en-US" sz="1200" dirty="0"/>
              <a:t> </a:t>
            </a:r>
            <a:r>
              <a:rPr lang="en-US" sz="1200" dirty="0" err="1"/>
              <a:t>nunc</a:t>
            </a:r>
            <a:r>
              <a:rPr lang="en-US" sz="1200" dirty="0"/>
              <a:t>.</a:t>
            </a:r>
            <a:br>
              <a:rPr lang="en-US" sz="1200" dirty="0"/>
            </a:br>
            <a:r>
              <a:rPr lang="en-US" sz="1200" dirty="0" err="1"/>
              <a:t>Fusce</a:t>
            </a:r>
            <a:r>
              <a:rPr lang="en-US" sz="1200" dirty="0"/>
              <a:t> </a:t>
            </a:r>
            <a:r>
              <a:rPr lang="en-US" sz="1200" dirty="0" err="1"/>
              <a:t>nec</a:t>
            </a:r>
            <a:r>
              <a:rPr lang="en-US" sz="1200" dirty="0"/>
              <a:t> </a:t>
            </a:r>
            <a:r>
              <a:rPr lang="en-US" sz="1200" dirty="0" err="1"/>
              <a:t>justo</a:t>
            </a:r>
            <a:r>
              <a:rPr lang="en-US" sz="1200" dirty="0"/>
              <a:t> vel </a:t>
            </a:r>
            <a:r>
              <a:rPr lang="en-US" sz="1200" dirty="0" err="1"/>
              <a:t>nunc</a:t>
            </a:r>
            <a:r>
              <a:rPr lang="en-US" sz="1200" dirty="0"/>
              <a:t> </a:t>
            </a:r>
            <a:r>
              <a:rPr lang="en-US" sz="1200" dirty="0" err="1"/>
              <a:t>tincidunt</a:t>
            </a:r>
            <a:r>
              <a:rPr lang="en-US" sz="1200" dirty="0"/>
              <a:t> </a:t>
            </a:r>
            <a:r>
              <a:rPr lang="en-US" sz="1200" dirty="0" err="1"/>
              <a:t>tincidunt</a:t>
            </a:r>
            <a:r>
              <a:rPr lang="en-US" sz="1200" dirty="0"/>
              <a:t>. Proin </a:t>
            </a:r>
            <a:r>
              <a:rPr lang="en-US" sz="1200" dirty="0" err="1"/>
              <a:t>eget</a:t>
            </a:r>
            <a:r>
              <a:rPr lang="en-US" sz="1200" dirty="0"/>
              <a:t> </a:t>
            </a:r>
            <a:r>
              <a:rPr lang="en-US" sz="1200" dirty="0" err="1"/>
              <a:t>nunc</a:t>
            </a:r>
            <a:r>
              <a:rPr lang="en-US" sz="1200" dirty="0"/>
              <a:t> </a:t>
            </a:r>
            <a:r>
              <a:rPr lang="en-US" sz="1200" dirty="0" err="1"/>
              <a:t>eget</a:t>
            </a:r>
            <a:r>
              <a:rPr lang="en-US" sz="1200" dirty="0"/>
              <a:t> </a:t>
            </a:r>
            <a:r>
              <a:rPr lang="en-US" sz="1200" dirty="0" err="1"/>
              <a:t>nunc</a:t>
            </a:r>
            <a:r>
              <a:rPr lang="en-US" sz="1200" dirty="0"/>
              <a:t> </a:t>
            </a:r>
            <a:r>
              <a:rPr lang="en-US" sz="1200" dirty="0" err="1"/>
              <a:t>tincidunt</a:t>
            </a:r>
            <a:r>
              <a:rPr lang="en-US" sz="1200" dirty="0"/>
              <a:t> </a:t>
            </a:r>
            <a:r>
              <a:rPr lang="en-US" sz="1200" dirty="0" err="1"/>
              <a:t>tincidunt</a:t>
            </a:r>
            <a:r>
              <a:rPr lang="en-US" sz="1200" dirty="0"/>
              <a:t>. Sed </a:t>
            </a:r>
            <a:r>
              <a:rPr lang="en-US" sz="1200" dirty="0" err="1"/>
              <a:t>euismod</a:t>
            </a:r>
            <a:r>
              <a:rPr lang="en-US" sz="1200" dirty="0"/>
              <a:t>, </a:t>
            </a:r>
            <a:r>
              <a:rPr lang="en-US" sz="1200" dirty="0" err="1"/>
              <a:t>nunc</a:t>
            </a:r>
            <a:r>
              <a:rPr lang="en-US" sz="1200" dirty="0"/>
              <a:t> </a:t>
            </a:r>
            <a:r>
              <a:rPr lang="en-US" sz="1200" dirty="0" err="1"/>
              <a:t>eget</a:t>
            </a:r>
            <a:r>
              <a:rPr lang="en-US" sz="1200" dirty="0"/>
              <a:t> </a:t>
            </a:r>
            <a:r>
              <a:rPr lang="en-US" sz="1200" dirty="0" err="1"/>
              <a:t>tincidunt</a:t>
            </a:r>
            <a:r>
              <a:rPr lang="en-US" sz="1200" dirty="0"/>
              <a:t> </a:t>
            </a:r>
            <a:r>
              <a:rPr lang="en-US" sz="1200" dirty="0" err="1"/>
              <a:t>malesuada</a:t>
            </a:r>
            <a:r>
              <a:rPr lang="en-US" sz="1200" dirty="0"/>
              <a:t>, </a:t>
            </a:r>
            <a:r>
              <a:rPr lang="en-US" sz="1200" dirty="0" err="1"/>
              <a:t>nunc</a:t>
            </a:r>
            <a:r>
              <a:rPr lang="en-US" sz="1200" dirty="0"/>
              <a:t> nisi </a:t>
            </a:r>
            <a:r>
              <a:rPr lang="en-US" sz="1200" dirty="0" err="1"/>
              <a:t>faucibus</a:t>
            </a:r>
            <a:r>
              <a:rPr lang="en-US" sz="1200" dirty="0"/>
              <a:t> </a:t>
            </a:r>
            <a:r>
              <a:rPr lang="en-US" sz="1200" dirty="0" err="1"/>
              <a:t>nunc</a:t>
            </a:r>
            <a:r>
              <a:rPr lang="en-US" sz="1200" dirty="0"/>
              <a:t>, vitae </a:t>
            </a:r>
            <a:r>
              <a:rPr lang="en-US" sz="1200" dirty="0" err="1"/>
              <a:t>tincidunt</a:t>
            </a:r>
            <a:r>
              <a:rPr lang="en-US" sz="1200" dirty="0"/>
              <a:t> </a:t>
            </a:r>
            <a:r>
              <a:rPr lang="en-US" sz="1200" dirty="0" err="1"/>
              <a:t>nunc</a:t>
            </a:r>
            <a:r>
              <a:rPr lang="en-US" sz="1200" dirty="0"/>
              <a:t> </a:t>
            </a:r>
            <a:r>
              <a:rPr lang="en-US" sz="1200" dirty="0" err="1"/>
              <a:t>nunc</a:t>
            </a:r>
            <a:r>
              <a:rPr lang="en-US" sz="1200" dirty="0"/>
              <a:t> </a:t>
            </a:r>
            <a:r>
              <a:rPr lang="en-US" sz="1200" dirty="0" err="1"/>
              <a:t>eget</a:t>
            </a:r>
            <a:r>
              <a:rPr lang="en-US" sz="1200" dirty="0"/>
              <a:t> </a:t>
            </a:r>
            <a:r>
              <a:rPr lang="en-US" sz="1200" dirty="0" err="1"/>
              <a:t>nunc</a:t>
            </a:r>
            <a:r>
              <a:rPr lang="en-US" sz="1200" dirty="0"/>
              <a:t>. </a:t>
            </a:r>
            <a:r>
              <a:rPr lang="en-US" sz="1200" dirty="0" err="1"/>
              <a:t>Fusce</a:t>
            </a:r>
            <a:r>
              <a:rPr lang="en-US" sz="1200" dirty="0"/>
              <a:t> </a:t>
            </a:r>
            <a:r>
              <a:rPr lang="en-US" sz="1200" dirty="0" err="1"/>
              <a:t>nec</a:t>
            </a:r>
            <a:r>
              <a:rPr lang="en-US" sz="1200" dirty="0"/>
              <a:t> </a:t>
            </a:r>
            <a:r>
              <a:rPr lang="en-US" sz="1200" dirty="0" err="1"/>
              <a:t>justo</a:t>
            </a:r>
            <a:r>
              <a:rPr lang="en-US" sz="1200" dirty="0"/>
              <a:t> vel </a:t>
            </a:r>
            <a:r>
              <a:rPr lang="en-US" sz="1200" dirty="0" err="1"/>
              <a:t>nunc</a:t>
            </a:r>
            <a:r>
              <a:rPr lang="en-US" sz="1200" dirty="0"/>
              <a:t> </a:t>
            </a:r>
            <a:r>
              <a:rPr lang="en-US" sz="1200" dirty="0" err="1"/>
              <a:t>tincidunt</a:t>
            </a:r>
            <a:r>
              <a:rPr lang="en-US" sz="1200" dirty="0"/>
              <a:t> </a:t>
            </a:r>
            <a:r>
              <a:rPr lang="en-US" sz="1200" dirty="0" err="1"/>
              <a:t>tincidunt</a:t>
            </a:r>
            <a:r>
              <a:rPr lang="en-US" sz="1200" dirty="0"/>
              <a:t>. Proin </a:t>
            </a:r>
            <a:r>
              <a:rPr lang="en-US" sz="1200" dirty="0" err="1"/>
              <a:t>eget</a:t>
            </a:r>
            <a:r>
              <a:rPr lang="en-US" sz="1200" dirty="0"/>
              <a:t> </a:t>
            </a:r>
            <a:r>
              <a:rPr lang="en-US" sz="1200" dirty="0" err="1"/>
              <a:t>nunc</a:t>
            </a:r>
            <a:r>
              <a:rPr lang="en-US" sz="1200" dirty="0"/>
              <a:t> </a:t>
            </a:r>
            <a:r>
              <a:rPr lang="en-US" sz="1200" dirty="0" err="1"/>
              <a:t>eget</a:t>
            </a:r>
            <a:r>
              <a:rPr lang="en-US" sz="1200" dirty="0"/>
              <a:t> </a:t>
            </a:r>
            <a:r>
              <a:rPr lang="en-US" sz="1200" dirty="0" err="1"/>
              <a:t>nunc</a:t>
            </a:r>
            <a:r>
              <a:rPr lang="en-US" sz="1200" dirty="0"/>
              <a:t> </a:t>
            </a:r>
            <a:r>
              <a:rPr lang="en-US" sz="1200" dirty="0" err="1"/>
              <a:t>tincidunt</a:t>
            </a:r>
            <a:r>
              <a:rPr lang="en-US" sz="1200" dirty="0"/>
              <a:t> </a:t>
            </a:r>
            <a:r>
              <a:rPr lang="en-US" sz="1200" dirty="0" err="1"/>
              <a:t>tincidunt</a:t>
            </a:r>
            <a:r>
              <a:rPr lang="en-US" sz="1200" dirty="0"/>
              <a:t>.</a:t>
            </a:r>
            <a:br>
              <a:rPr lang="en-US" sz="1200" dirty="0"/>
            </a:br>
            <a:r>
              <a:rPr lang="en-US" sz="1200" dirty="0"/>
              <a:t>Vestibulum ante ipsum </a:t>
            </a:r>
            <a:r>
              <a:rPr lang="en-US" sz="1200" dirty="0" err="1"/>
              <a:t>primis</a:t>
            </a:r>
            <a:r>
              <a:rPr lang="en-US" sz="1200" dirty="0"/>
              <a:t> in </a:t>
            </a:r>
            <a:r>
              <a:rPr lang="en-US" sz="1200" dirty="0" err="1"/>
              <a:t>faucibus</a:t>
            </a:r>
            <a:r>
              <a:rPr lang="en-US" sz="1200" dirty="0"/>
              <a:t> </a:t>
            </a:r>
            <a:r>
              <a:rPr lang="en-US" sz="1200" dirty="0" err="1"/>
              <a:t>orci</a:t>
            </a:r>
            <a:r>
              <a:rPr lang="en-US" sz="1200" dirty="0"/>
              <a:t> </a:t>
            </a:r>
            <a:r>
              <a:rPr lang="en-US" sz="1200" dirty="0" err="1"/>
              <a:t>luctus</a:t>
            </a:r>
            <a:r>
              <a:rPr lang="en-US" sz="1200" dirty="0"/>
              <a:t> et </a:t>
            </a:r>
            <a:r>
              <a:rPr lang="en-US" sz="1200" dirty="0" err="1"/>
              <a:t>ultrices</a:t>
            </a:r>
            <a:r>
              <a:rPr lang="en-US" sz="1200" dirty="0"/>
              <a:t> </a:t>
            </a:r>
            <a:r>
              <a:rPr lang="en-US" sz="1200" dirty="0" err="1"/>
              <a:t>posuere</a:t>
            </a:r>
            <a:r>
              <a:rPr lang="en-US" sz="1200" dirty="0"/>
              <a:t> </a:t>
            </a:r>
            <a:r>
              <a:rPr lang="en-US" sz="1200" dirty="0" err="1"/>
              <a:t>cubilia</a:t>
            </a:r>
            <a:r>
              <a:rPr lang="en-US" sz="1200" dirty="0"/>
              <a:t> curae; Donec </a:t>
            </a:r>
            <a:r>
              <a:rPr lang="en-US" sz="1200" dirty="0" err="1"/>
              <a:t>vehicula</a:t>
            </a:r>
            <a:r>
              <a:rPr lang="en-US" sz="1200" dirty="0"/>
              <a:t>, </a:t>
            </a:r>
            <a:r>
              <a:rPr lang="en-US" sz="1200" dirty="0" err="1"/>
              <a:t>nunc</a:t>
            </a:r>
            <a:r>
              <a:rPr lang="en-US" sz="1200" dirty="0"/>
              <a:t> </a:t>
            </a:r>
            <a:r>
              <a:rPr lang="en-US" sz="1200" dirty="0" err="1"/>
              <a:t>eget</a:t>
            </a:r>
            <a:r>
              <a:rPr lang="en-US" sz="1200" dirty="0"/>
              <a:t> </a:t>
            </a:r>
            <a:r>
              <a:rPr lang="en-US" sz="1200" dirty="0" err="1"/>
              <a:t>tincidunt</a:t>
            </a:r>
            <a:r>
              <a:rPr lang="en-US" sz="1200" dirty="0"/>
              <a:t> </a:t>
            </a:r>
            <a:r>
              <a:rPr lang="en-US" sz="1200" dirty="0" err="1"/>
              <a:t>malesuada</a:t>
            </a:r>
            <a:r>
              <a:rPr lang="en-US" sz="1200" dirty="0"/>
              <a:t>, </a:t>
            </a:r>
            <a:r>
              <a:rPr lang="en-US" sz="1200" dirty="0" err="1"/>
              <a:t>nunc</a:t>
            </a:r>
            <a:r>
              <a:rPr lang="en-US" sz="1200" dirty="0"/>
              <a:t> nisi </a:t>
            </a:r>
            <a:r>
              <a:rPr lang="en-US" sz="1200" dirty="0" err="1"/>
              <a:t>faucibus</a:t>
            </a:r>
            <a:r>
              <a:rPr lang="en-US" sz="1200" dirty="0"/>
              <a:t> </a:t>
            </a:r>
            <a:r>
              <a:rPr lang="en-US" sz="1200" dirty="0" err="1"/>
              <a:t>nunc</a:t>
            </a:r>
            <a:r>
              <a:rPr lang="en-US" sz="1200" dirty="0"/>
              <a:t>, vitae </a:t>
            </a:r>
            <a:r>
              <a:rPr lang="en-US" sz="1200" dirty="0" err="1"/>
              <a:t>tincidunt</a:t>
            </a:r>
            <a:r>
              <a:rPr lang="en-US" sz="1200" dirty="0"/>
              <a:t> </a:t>
            </a:r>
            <a:r>
              <a:rPr lang="en-US" sz="1200" dirty="0" err="1"/>
              <a:t>nunc</a:t>
            </a:r>
            <a:r>
              <a:rPr lang="en-US" sz="1200" dirty="0"/>
              <a:t> </a:t>
            </a:r>
            <a:r>
              <a:rPr lang="en-US" sz="1200" dirty="0" err="1"/>
              <a:t>nunc</a:t>
            </a:r>
            <a:r>
              <a:rPr lang="en-US" sz="1200" dirty="0"/>
              <a:t> </a:t>
            </a:r>
            <a:r>
              <a:rPr lang="en-US" sz="1200" dirty="0" err="1"/>
              <a:t>eget</a:t>
            </a:r>
            <a:r>
              <a:rPr lang="en-US" sz="1200" dirty="0"/>
              <a:t> </a:t>
            </a:r>
            <a:r>
              <a:rPr lang="en-US" sz="1200" dirty="0" err="1"/>
              <a:t>nunc</a:t>
            </a:r>
            <a:r>
              <a:rPr lang="en-US" sz="1200" dirty="0"/>
              <a:t>. Sed </a:t>
            </a:r>
            <a:r>
              <a:rPr lang="en-US" sz="1200" dirty="0" err="1"/>
              <a:t>euismod</a:t>
            </a:r>
            <a:r>
              <a:rPr lang="en-US" sz="1200" dirty="0"/>
              <a:t>, </a:t>
            </a:r>
            <a:r>
              <a:rPr lang="en-US" sz="1200" dirty="0" err="1"/>
              <a:t>nunc</a:t>
            </a:r>
            <a:r>
              <a:rPr lang="en-US" sz="1200" dirty="0"/>
              <a:t> </a:t>
            </a:r>
            <a:r>
              <a:rPr lang="en-US" sz="1200" dirty="0" err="1"/>
              <a:t>eget</a:t>
            </a:r>
            <a:r>
              <a:rPr lang="en-US" sz="1200" dirty="0"/>
              <a:t> </a:t>
            </a:r>
            <a:r>
              <a:rPr lang="en-US" sz="1200" dirty="0" err="1"/>
              <a:t>tincidunt</a:t>
            </a:r>
            <a:r>
              <a:rPr lang="en-US" sz="1200" dirty="0"/>
              <a:t> </a:t>
            </a:r>
            <a:r>
              <a:rPr lang="en-US" sz="1200" dirty="0" err="1"/>
              <a:t>malesuada</a:t>
            </a:r>
            <a:r>
              <a:rPr lang="en-US" sz="1200" dirty="0"/>
              <a:t>, </a:t>
            </a:r>
            <a:r>
              <a:rPr lang="en-US" sz="1200" dirty="0" err="1"/>
              <a:t>nunc</a:t>
            </a:r>
            <a:r>
              <a:rPr lang="en-US" sz="1200" dirty="0"/>
              <a:t> nisi </a:t>
            </a:r>
            <a:r>
              <a:rPr lang="en-US" sz="1200" dirty="0" err="1"/>
              <a:t>faucibus</a:t>
            </a:r>
            <a:r>
              <a:rPr lang="en-US" sz="1200" dirty="0"/>
              <a:t> </a:t>
            </a:r>
            <a:r>
              <a:rPr lang="en-US" sz="1200" dirty="0" err="1"/>
              <a:t>nunc</a:t>
            </a:r>
            <a:r>
              <a:rPr lang="en-US" sz="1200" dirty="0"/>
              <a:t>, vitae </a:t>
            </a:r>
            <a:r>
              <a:rPr lang="en-US" sz="1200" dirty="0" err="1"/>
              <a:t>tincidunt</a:t>
            </a:r>
            <a:r>
              <a:rPr lang="en-US" sz="1200" dirty="0"/>
              <a:t> </a:t>
            </a:r>
            <a:r>
              <a:rPr lang="en-US" sz="1200" dirty="0" err="1"/>
              <a:t>nunc</a:t>
            </a:r>
            <a:r>
              <a:rPr lang="en-US" sz="1200" dirty="0"/>
              <a:t> </a:t>
            </a:r>
            <a:r>
              <a:rPr lang="en-US" sz="1200" dirty="0" err="1"/>
              <a:t>nunc</a:t>
            </a:r>
            <a:r>
              <a:rPr lang="en-US" sz="1200" dirty="0"/>
              <a:t> </a:t>
            </a:r>
            <a:r>
              <a:rPr lang="en-US" sz="1200" dirty="0" err="1"/>
              <a:t>eget</a:t>
            </a:r>
            <a:r>
              <a:rPr lang="en-US" sz="1200" dirty="0"/>
              <a:t> </a:t>
            </a:r>
            <a:r>
              <a:rPr lang="en-US" sz="1200" dirty="0" err="1"/>
              <a:t>nunc</a:t>
            </a:r>
            <a:r>
              <a:rPr lang="en-US" sz="1200" dirty="0"/>
              <a:t>.</a:t>
            </a:r>
            <a:br>
              <a:rPr lang="en-US" sz="1200" dirty="0"/>
            </a:br>
            <a:r>
              <a:rPr lang="en-US" sz="1200" dirty="0" err="1"/>
              <a:t>Nulla</a:t>
            </a:r>
            <a:r>
              <a:rPr lang="en-US" sz="1200" dirty="0"/>
              <a:t> </a:t>
            </a:r>
            <a:r>
              <a:rPr lang="en-US" sz="1200" dirty="0" err="1"/>
              <a:t>facilisi</a:t>
            </a:r>
            <a:r>
              <a:rPr lang="en-US" sz="1200" dirty="0"/>
              <a:t>. Maecenas </a:t>
            </a:r>
            <a:r>
              <a:rPr lang="en-US" sz="1200" dirty="0" err="1"/>
              <a:t>eget</a:t>
            </a:r>
            <a:r>
              <a:rPr lang="en-US" sz="1200" dirty="0"/>
              <a:t> </a:t>
            </a:r>
            <a:r>
              <a:rPr lang="en-US" sz="1200" dirty="0" err="1"/>
              <a:t>felis</a:t>
            </a:r>
            <a:r>
              <a:rPr lang="en-US" sz="1200" dirty="0"/>
              <a:t> vel </a:t>
            </a:r>
            <a:r>
              <a:rPr lang="en-US" sz="1200" dirty="0" err="1"/>
              <a:t>arcu</a:t>
            </a:r>
            <a:r>
              <a:rPr lang="en-US" sz="1200" dirty="0"/>
              <a:t> </a:t>
            </a:r>
            <a:r>
              <a:rPr lang="en-US" sz="1200" dirty="0" err="1"/>
              <a:t>tincidunt</a:t>
            </a:r>
            <a:r>
              <a:rPr lang="en-US" sz="1200" dirty="0"/>
              <a:t> </a:t>
            </a:r>
            <a:r>
              <a:rPr lang="en-US" sz="1200" dirty="0" err="1"/>
              <a:t>bibendum</a:t>
            </a:r>
            <a:r>
              <a:rPr lang="en-US" sz="1200" dirty="0"/>
              <a:t>. Vestibulum ante ipsum </a:t>
            </a:r>
            <a:r>
              <a:rPr lang="en-US" sz="1200" dirty="0" err="1"/>
              <a:t>primis</a:t>
            </a:r>
            <a:r>
              <a:rPr lang="en-US" sz="1200" dirty="0"/>
              <a:t> in </a:t>
            </a:r>
            <a:r>
              <a:rPr lang="en-US" sz="1200" dirty="0" err="1"/>
              <a:t>faucibus</a:t>
            </a:r>
            <a:r>
              <a:rPr lang="en-US" sz="1200" dirty="0"/>
              <a:t> </a:t>
            </a:r>
            <a:r>
              <a:rPr lang="en-US" sz="1200" dirty="0" err="1"/>
              <a:t>orci</a:t>
            </a:r>
            <a:r>
              <a:rPr lang="en-US" sz="1200" dirty="0"/>
              <a:t> </a:t>
            </a:r>
            <a:r>
              <a:rPr lang="en-US" sz="1200" dirty="0" err="1"/>
              <a:t>luctus</a:t>
            </a:r>
            <a:r>
              <a:rPr lang="en-US" sz="1200" dirty="0"/>
              <a:t> et </a:t>
            </a:r>
            <a:r>
              <a:rPr lang="en-US" sz="1200" dirty="0" err="1"/>
              <a:t>ultrices</a:t>
            </a:r>
            <a:r>
              <a:rPr lang="en-US" sz="1200" dirty="0"/>
              <a:t> </a:t>
            </a:r>
            <a:r>
              <a:rPr lang="en-US" sz="1200" dirty="0" err="1"/>
              <a:t>posuere</a:t>
            </a:r>
            <a:r>
              <a:rPr lang="en-US" sz="1200" dirty="0"/>
              <a:t> </a:t>
            </a:r>
            <a:r>
              <a:rPr lang="en-US" sz="1200" dirty="0" err="1"/>
              <a:t>cubilia</a:t>
            </a:r>
            <a:r>
              <a:rPr lang="en-US" sz="1200" dirty="0"/>
              <a:t> curae; Donec </a:t>
            </a:r>
            <a:r>
              <a:rPr lang="en-US" sz="1200" dirty="0" err="1"/>
              <a:t>vehicula</a:t>
            </a:r>
            <a:r>
              <a:rPr lang="en-US" sz="1200" dirty="0"/>
              <a:t>, </a:t>
            </a:r>
            <a:r>
              <a:rPr lang="en-US" sz="1200" dirty="0" err="1"/>
              <a:t>nunc</a:t>
            </a:r>
            <a:r>
              <a:rPr lang="en-US" sz="1200" dirty="0"/>
              <a:t> </a:t>
            </a:r>
            <a:r>
              <a:rPr lang="en-US" sz="1200" dirty="0" err="1"/>
              <a:t>eget</a:t>
            </a:r>
            <a:r>
              <a:rPr lang="en-US" sz="1200" dirty="0"/>
              <a:t> </a:t>
            </a:r>
            <a:r>
              <a:rPr lang="en-US" sz="1200" dirty="0" err="1"/>
              <a:t>tincidunt</a:t>
            </a:r>
            <a:r>
              <a:rPr lang="en-US" sz="1200" dirty="0"/>
              <a:t> </a:t>
            </a:r>
            <a:r>
              <a:rPr lang="en-US" sz="1200" dirty="0" err="1"/>
              <a:t>malesuada</a:t>
            </a:r>
            <a:r>
              <a:rPr lang="en-US" sz="1200" dirty="0"/>
              <a:t>, </a:t>
            </a:r>
            <a:r>
              <a:rPr lang="en-US" sz="1200" dirty="0" err="1"/>
              <a:t>nunc</a:t>
            </a:r>
            <a:r>
              <a:rPr lang="en-US" sz="1200" dirty="0"/>
              <a:t> nisi </a:t>
            </a:r>
            <a:r>
              <a:rPr lang="en-US" sz="1200" dirty="0" err="1"/>
              <a:t>faucibus</a:t>
            </a:r>
            <a:r>
              <a:rPr lang="en-US" sz="1200" dirty="0"/>
              <a:t> </a:t>
            </a:r>
            <a:r>
              <a:rPr lang="en-US" sz="1200" dirty="0" err="1"/>
              <a:t>nunc</a:t>
            </a:r>
            <a:r>
              <a:rPr lang="en-US" sz="1200" dirty="0"/>
              <a:t>, vitae </a:t>
            </a:r>
            <a:r>
              <a:rPr lang="en-US" sz="1200" dirty="0" err="1"/>
              <a:t>tincidunt</a:t>
            </a:r>
            <a:r>
              <a:rPr lang="en-US" sz="1200" dirty="0"/>
              <a:t> </a:t>
            </a:r>
            <a:r>
              <a:rPr lang="en-US" sz="1200" dirty="0" err="1"/>
              <a:t>nunc</a:t>
            </a:r>
            <a:r>
              <a:rPr lang="en-US" sz="1200" dirty="0"/>
              <a:t> </a:t>
            </a:r>
            <a:r>
              <a:rPr lang="en-US" sz="1200" dirty="0" err="1"/>
              <a:t>nunc</a:t>
            </a:r>
            <a:r>
              <a:rPr lang="en-US" sz="1200" dirty="0"/>
              <a:t> </a:t>
            </a:r>
            <a:r>
              <a:rPr lang="en-US" sz="1200" dirty="0" err="1"/>
              <a:t>eget</a:t>
            </a:r>
            <a:r>
              <a:rPr lang="en-US" sz="1200" dirty="0"/>
              <a:t> </a:t>
            </a:r>
            <a:r>
              <a:rPr lang="en-US" sz="1200" dirty="0" err="1"/>
              <a:t>nunc</a:t>
            </a:r>
            <a:r>
              <a:rPr lang="en-US" sz="1200" dirty="0"/>
              <a:t>. Sed </a:t>
            </a:r>
            <a:r>
              <a:rPr lang="en-US" sz="1200" dirty="0" err="1"/>
              <a:t>euismod</a:t>
            </a:r>
            <a:r>
              <a:rPr lang="en-US" sz="1200" dirty="0"/>
              <a:t>, </a:t>
            </a:r>
            <a:r>
              <a:rPr lang="en-US" sz="1200" dirty="0" err="1"/>
              <a:t>nunc</a:t>
            </a:r>
            <a:r>
              <a:rPr lang="en-US" sz="1200" dirty="0"/>
              <a:t> </a:t>
            </a:r>
            <a:r>
              <a:rPr lang="en-US" sz="1200" dirty="0" err="1"/>
              <a:t>eget</a:t>
            </a:r>
            <a:r>
              <a:rPr lang="en-US" sz="1200" dirty="0"/>
              <a:t> </a:t>
            </a:r>
            <a:r>
              <a:rPr lang="en-US" sz="1200" dirty="0" err="1"/>
              <a:t>tincidunt</a:t>
            </a:r>
            <a:r>
              <a:rPr lang="en-US" sz="1200" dirty="0"/>
              <a:t> </a:t>
            </a:r>
            <a:r>
              <a:rPr lang="en-US" sz="1200" dirty="0" err="1"/>
              <a:t>malesuada</a:t>
            </a:r>
            <a:r>
              <a:rPr lang="en-US" sz="1200" dirty="0"/>
              <a:t>, </a:t>
            </a:r>
            <a:r>
              <a:rPr lang="en-US" sz="1200" dirty="0" err="1"/>
              <a:t>nunc</a:t>
            </a:r>
            <a:r>
              <a:rPr lang="en-US" sz="1200" dirty="0"/>
              <a:t> nisi </a:t>
            </a:r>
            <a:r>
              <a:rPr lang="en-US" sz="1200" dirty="0" err="1"/>
              <a:t>faucibus</a:t>
            </a:r>
            <a:r>
              <a:rPr lang="en-US" sz="1200" dirty="0"/>
              <a:t> </a:t>
            </a:r>
            <a:r>
              <a:rPr lang="en-US" sz="1200" dirty="0" err="1"/>
              <a:t>nunc</a:t>
            </a:r>
            <a:r>
              <a:rPr lang="en-US" sz="1200" dirty="0"/>
              <a:t>, vitae </a:t>
            </a:r>
            <a:r>
              <a:rPr lang="en-US" sz="1200" dirty="0" err="1"/>
              <a:t>tincidunt</a:t>
            </a:r>
            <a:r>
              <a:rPr lang="en-US" sz="1200" dirty="0"/>
              <a:t> </a:t>
            </a:r>
            <a:r>
              <a:rPr lang="en-US" sz="1200" dirty="0" err="1"/>
              <a:t>nunc</a:t>
            </a:r>
            <a:r>
              <a:rPr lang="en-US" sz="1200" dirty="0"/>
              <a:t> </a:t>
            </a:r>
            <a:r>
              <a:rPr lang="en-US" sz="1200" dirty="0" err="1"/>
              <a:t>nunc</a:t>
            </a:r>
            <a:r>
              <a:rPr lang="en-US" sz="1200" dirty="0"/>
              <a:t> </a:t>
            </a:r>
            <a:r>
              <a:rPr lang="en-US" sz="1200" dirty="0" err="1"/>
              <a:t>eget</a:t>
            </a:r>
            <a:r>
              <a:rPr lang="en-US" sz="1200" dirty="0"/>
              <a:t> </a:t>
            </a:r>
            <a:r>
              <a:rPr lang="en-US" sz="1200" dirty="0" err="1"/>
              <a:t>nunc</a:t>
            </a:r>
            <a:r>
              <a:rPr lang="en-US" sz="1200" dirty="0"/>
              <a:t>.</a:t>
            </a:r>
            <a:br>
              <a:rPr lang="en-US" sz="1200" dirty="0"/>
            </a:br>
            <a:r>
              <a:rPr lang="en-US" sz="1200" dirty="0" err="1"/>
              <a:t>Fusce</a:t>
            </a:r>
            <a:r>
              <a:rPr lang="en-US" sz="1200" dirty="0"/>
              <a:t> </a:t>
            </a:r>
            <a:r>
              <a:rPr lang="en-US" sz="1200" dirty="0" err="1"/>
              <a:t>nec</a:t>
            </a:r>
            <a:r>
              <a:rPr lang="en-US" sz="1200" dirty="0"/>
              <a:t> </a:t>
            </a:r>
            <a:r>
              <a:rPr lang="en-US" sz="1200" dirty="0" err="1"/>
              <a:t>justo</a:t>
            </a:r>
            <a:r>
              <a:rPr lang="en-US" sz="1200" dirty="0"/>
              <a:t> vel </a:t>
            </a:r>
            <a:r>
              <a:rPr lang="en-US" sz="1200" dirty="0" err="1"/>
              <a:t>nunc</a:t>
            </a:r>
            <a:r>
              <a:rPr lang="en-US" sz="1200" dirty="0"/>
              <a:t> </a:t>
            </a:r>
            <a:r>
              <a:rPr lang="en-US" sz="1200" dirty="0" err="1"/>
              <a:t>tincidunt</a:t>
            </a:r>
            <a:r>
              <a:rPr lang="en-US" sz="1200" dirty="0"/>
              <a:t> </a:t>
            </a:r>
            <a:r>
              <a:rPr lang="en-US" sz="1200" dirty="0" err="1"/>
              <a:t>tincidunt</a:t>
            </a:r>
            <a:r>
              <a:rPr lang="en-US" sz="1200" dirty="0"/>
              <a:t>. Proin </a:t>
            </a:r>
            <a:r>
              <a:rPr lang="en-US" sz="1200" dirty="0" err="1"/>
              <a:t>eget</a:t>
            </a:r>
            <a:r>
              <a:rPr lang="en-US" sz="1200" dirty="0"/>
              <a:t> </a:t>
            </a:r>
            <a:r>
              <a:rPr lang="en-US" sz="1200" dirty="0" err="1"/>
              <a:t>nunc</a:t>
            </a:r>
            <a:r>
              <a:rPr lang="en-US" sz="1200" dirty="0"/>
              <a:t> </a:t>
            </a:r>
            <a:r>
              <a:rPr lang="en-US" sz="1200" dirty="0" err="1"/>
              <a:t>eget</a:t>
            </a:r>
            <a:r>
              <a:rPr lang="en-US" sz="1200" dirty="0"/>
              <a:t> </a:t>
            </a:r>
            <a:r>
              <a:rPr lang="en-US" sz="1200" dirty="0" err="1"/>
              <a:t>nunc</a:t>
            </a:r>
            <a:r>
              <a:rPr lang="en-US" sz="1200" dirty="0"/>
              <a:t> </a:t>
            </a:r>
            <a:r>
              <a:rPr lang="en-US" sz="1200" dirty="0" err="1"/>
              <a:t>tincidunt</a:t>
            </a:r>
            <a:r>
              <a:rPr lang="en-US" sz="1200" dirty="0"/>
              <a:t> </a:t>
            </a:r>
            <a:r>
              <a:rPr lang="en-US" sz="1200" dirty="0" err="1"/>
              <a:t>tincidunt</a:t>
            </a:r>
            <a:r>
              <a:rPr lang="en-US" sz="1200" dirty="0"/>
              <a:t>. Sed </a:t>
            </a:r>
            <a:r>
              <a:rPr lang="en-US" sz="1200" dirty="0" err="1"/>
              <a:t>euismod</a:t>
            </a:r>
            <a:r>
              <a:rPr lang="en-US" sz="1200" dirty="0"/>
              <a:t>, </a:t>
            </a:r>
            <a:r>
              <a:rPr lang="en-US" sz="1200" dirty="0" err="1"/>
              <a:t>nunc</a:t>
            </a:r>
            <a:r>
              <a:rPr lang="en-US" sz="1200" dirty="0"/>
              <a:t> </a:t>
            </a:r>
            <a:r>
              <a:rPr lang="en-US" sz="1200" dirty="0" err="1"/>
              <a:t>eget</a:t>
            </a:r>
            <a:r>
              <a:rPr lang="en-US" sz="1200" dirty="0"/>
              <a:t> </a:t>
            </a:r>
            <a:r>
              <a:rPr lang="en-US" sz="1200" dirty="0" err="1"/>
              <a:t>tincidunt</a:t>
            </a:r>
            <a:r>
              <a:rPr lang="en-US" sz="1200" dirty="0"/>
              <a:t> </a:t>
            </a:r>
            <a:r>
              <a:rPr lang="en-US" sz="1200" dirty="0" err="1"/>
              <a:t>malesuada</a:t>
            </a:r>
            <a:r>
              <a:rPr lang="en-US" sz="1200" dirty="0"/>
              <a:t>, </a:t>
            </a:r>
            <a:r>
              <a:rPr lang="en-US" sz="1200" dirty="0" err="1"/>
              <a:t>nunc</a:t>
            </a:r>
            <a:r>
              <a:rPr lang="en-US" sz="1200" dirty="0"/>
              <a:t> nisi </a:t>
            </a:r>
            <a:r>
              <a:rPr lang="en-US" sz="1200" dirty="0" err="1"/>
              <a:t>faucibus</a:t>
            </a:r>
            <a:r>
              <a:rPr lang="en-US" sz="1200" dirty="0"/>
              <a:t> </a:t>
            </a:r>
            <a:r>
              <a:rPr lang="en-US" sz="1200" dirty="0" err="1"/>
              <a:t>nunc</a:t>
            </a:r>
            <a:r>
              <a:rPr lang="en-US" sz="1200" dirty="0"/>
              <a:t>, vitae </a:t>
            </a:r>
            <a:r>
              <a:rPr lang="en-US" sz="1200" dirty="0" err="1"/>
              <a:t>tincidunt</a:t>
            </a:r>
            <a:r>
              <a:rPr lang="en-US" sz="1200" dirty="0"/>
              <a:t> </a:t>
            </a:r>
            <a:r>
              <a:rPr lang="en-US" sz="1200" dirty="0" err="1"/>
              <a:t>nunc</a:t>
            </a:r>
            <a:r>
              <a:rPr lang="en-US" sz="1200" dirty="0"/>
              <a:t> </a:t>
            </a:r>
            <a:r>
              <a:rPr lang="en-US" sz="1200" dirty="0" err="1"/>
              <a:t>nunc</a:t>
            </a:r>
            <a:r>
              <a:rPr lang="en-US" sz="1200" dirty="0"/>
              <a:t> </a:t>
            </a:r>
            <a:r>
              <a:rPr lang="en-US" sz="1200" dirty="0" err="1"/>
              <a:t>eget</a:t>
            </a:r>
            <a:r>
              <a:rPr lang="en-US" sz="1200" dirty="0"/>
              <a:t> </a:t>
            </a:r>
            <a:r>
              <a:rPr lang="en-US" sz="1200" dirty="0" err="1"/>
              <a:t>nunc</a:t>
            </a:r>
            <a:r>
              <a:rPr lang="en-US" sz="1200" dirty="0"/>
              <a:t>. </a:t>
            </a:r>
            <a:r>
              <a:rPr lang="en-US" sz="1200" dirty="0" err="1"/>
              <a:t>Fusce</a:t>
            </a:r>
            <a:r>
              <a:rPr lang="en-US" sz="1200" dirty="0"/>
              <a:t> </a:t>
            </a:r>
            <a:r>
              <a:rPr lang="en-US" sz="1200" dirty="0" err="1"/>
              <a:t>nec</a:t>
            </a:r>
            <a:r>
              <a:rPr lang="en-US" sz="1200" dirty="0"/>
              <a:t> </a:t>
            </a:r>
            <a:r>
              <a:rPr lang="en-US" sz="1200" dirty="0" err="1"/>
              <a:t>justo</a:t>
            </a:r>
            <a:r>
              <a:rPr lang="en-US" sz="1200" dirty="0"/>
              <a:t> vel </a:t>
            </a:r>
            <a:r>
              <a:rPr lang="en-US" sz="1200" dirty="0" err="1"/>
              <a:t>nunc</a:t>
            </a:r>
            <a:r>
              <a:rPr lang="en-US" sz="1200" dirty="0"/>
              <a:t> </a:t>
            </a:r>
            <a:r>
              <a:rPr lang="en-US" sz="1200" dirty="0" err="1"/>
              <a:t>tincidunt</a:t>
            </a:r>
            <a:r>
              <a:rPr lang="en-US" sz="1200" dirty="0"/>
              <a:t> </a:t>
            </a:r>
            <a:r>
              <a:rPr lang="en-US" sz="1200" dirty="0" err="1"/>
              <a:t>tincidunt</a:t>
            </a:r>
            <a:r>
              <a:rPr lang="en-US" sz="1200" dirty="0"/>
              <a:t>. Proin </a:t>
            </a:r>
            <a:r>
              <a:rPr lang="en-US" sz="1200" dirty="0" err="1"/>
              <a:t>eget</a:t>
            </a:r>
            <a:r>
              <a:rPr lang="en-US" sz="1200" dirty="0"/>
              <a:t> </a:t>
            </a:r>
            <a:r>
              <a:rPr lang="en-US" sz="1200" dirty="0" err="1"/>
              <a:t>nunc</a:t>
            </a:r>
            <a:r>
              <a:rPr lang="en-US" sz="1200" dirty="0"/>
              <a:t> </a:t>
            </a:r>
            <a:r>
              <a:rPr lang="en-US" sz="1200" dirty="0" err="1"/>
              <a:t>eget</a:t>
            </a:r>
            <a:r>
              <a:rPr lang="en-US" sz="1200" dirty="0"/>
              <a:t> </a:t>
            </a:r>
            <a:r>
              <a:rPr lang="en-US" sz="1200" dirty="0" err="1"/>
              <a:t>nunc</a:t>
            </a:r>
            <a:r>
              <a:rPr lang="en-US" sz="1200" dirty="0"/>
              <a:t> </a:t>
            </a:r>
            <a:r>
              <a:rPr lang="en-US" sz="1200" dirty="0" err="1"/>
              <a:t>tincidunt</a:t>
            </a:r>
            <a:r>
              <a:rPr lang="en-US" sz="1200" dirty="0"/>
              <a:t> </a:t>
            </a:r>
            <a:r>
              <a:rPr lang="en-US" sz="1200" dirty="0" err="1"/>
              <a:t>tincidunt</a:t>
            </a:r>
            <a:r>
              <a:rPr lang="en-US" sz="1200" dirty="0"/>
              <a:t>.</a:t>
            </a:r>
            <a:br>
              <a:rPr lang="en-US" sz="1200" dirty="0"/>
            </a:br>
            <a:r>
              <a:rPr lang="en-US" sz="1200" dirty="0"/>
              <a:t>Vestibulum ante ipsum </a:t>
            </a:r>
            <a:r>
              <a:rPr lang="en-US" sz="1200" dirty="0" err="1"/>
              <a:t>primis</a:t>
            </a:r>
            <a:r>
              <a:rPr lang="en-US" sz="1200" dirty="0"/>
              <a:t> in </a:t>
            </a:r>
            <a:r>
              <a:rPr lang="en-US" sz="1200" dirty="0" err="1"/>
              <a:t>faucibus</a:t>
            </a:r>
            <a:r>
              <a:rPr lang="en-US" sz="1200" dirty="0"/>
              <a:t> </a:t>
            </a:r>
            <a:r>
              <a:rPr lang="en-US" sz="1200" dirty="0" err="1"/>
              <a:t>orci</a:t>
            </a:r>
            <a:r>
              <a:rPr lang="en-US" sz="1200" dirty="0"/>
              <a:t> </a:t>
            </a:r>
            <a:r>
              <a:rPr lang="en-US" sz="1200" dirty="0" err="1"/>
              <a:t>luctus</a:t>
            </a:r>
            <a:r>
              <a:rPr lang="en-US" sz="1200" dirty="0"/>
              <a:t> et </a:t>
            </a:r>
            <a:r>
              <a:rPr lang="en-US" sz="1200" dirty="0" err="1"/>
              <a:t>ultrices</a:t>
            </a:r>
            <a:r>
              <a:rPr lang="en-US" sz="1200" dirty="0"/>
              <a:t> </a:t>
            </a:r>
            <a:r>
              <a:rPr lang="en-US" sz="1200" dirty="0" err="1"/>
              <a:t>posuere</a:t>
            </a:r>
            <a:r>
              <a:rPr lang="en-US" sz="1200" dirty="0"/>
              <a:t> </a:t>
            </a:r>
            <a:r>
              <a:rPr lang="en-US" sz="1200" dirty="0" err="1"/>
              <a:t>cubilia</a:t>
            </a:r>
            <a:r>
              <a:rPr lang="en-US" sz="1200" dirty="0"/>
              <a:t> curae; Donec </a:t>
            </a:r>
            <a:r>
              <a:rPr lang="en-US" sz="1200" dirty="0" err="1"/>
              <a:t>vehicula</a:t>
            </a:r>
            <a:r>
              <a:rPr lang="en-US" sz="1200" dirty="0"/>
              <a:t>, </a:t>
            </a:r>
            <a:r>
              <a:rPr lang="en-US" sz="1200" dirty="0" err="1"/>
              <a:t>nunc</a:t>
            </a:r>
            <a:r>
              <a:rPr lang="en-US" sz="1200" dirty="0"/>
              <a:t> </a:t>
            </a:r>
            <a:r>
              <a:rPr lang="en-US" sz="1200" dirty="0" err="1"/>
              <a:t>eget</a:t>
            </a:r>
            <a:r>
              <a:rPr lang="en-US" sz="1200" dirty="0"/>
              <a:t> </a:t>
            </a:r>
            <a:r>
              <a:rPr lang="en-US" sz="1200" dirty="0" err="1"/>
              <a:t>tincidunt</a:t>
            </a:r>
            <a:r>
              <a:rPr lang="en-US" sz="1200" dirty="0"/>
              <a:t> </a:t>
            </a:r>
            <a:r>
              <a:rPr lang="en-US" sz="1200" dirty="0" err="1"/>
              <a:t>malesuada</a:t>
            </a:r>
            <a:r>
              <a:rPr lang="en-US" sz="1200" dirty="0"/>
              <a:t>, </a:t>
            </a:r>
            <a:r>
              <a:rPr lang="en-US" sz="1200" dirty="0" err="1"/>
              <a:t>nunc</a:t>
            </a:r>
            <a:r>
              <a:rPr lang="en-US" sz="1200" dirty="0"/>
              <a:t> nisi </a:t>
            </a:r>
            <a:r>
              <a:rPr lang="en-US" sz="1200" dirty="0" err="1"/>
              <a:t>faucibus</a:t>
            </a:r>
            <a:r>
              <a:rPr lang="en-US" sz="1200" dirty="0"/>
              <a:t> </a:t>
            </a:r>
            <a:r>
              <a:rPr lang="en-US" sz="1200" dirty="0" err="1"/>
              <a:t>nunc</a:t>
            </a:r>
            <a:r>
              <a:rPr lang="en-US" sz="1200" dirty="0"/>
              <a:t>, vitae </a:t>
            </a:r>
            <a:r>
              <a:rPr lang="en-US" sz="1200" dirty="0" err="1"/>
              <a:t>tincidunt</a:t>
            </a:r>
            <a:r>
              <a:rPr lang="en-US" sz="1200" dirty="0"/>
              <a:t> </a:t>
            </a:r>
            <a:r>
              <a:rPr lang="en-US" sz="1200" dirty="0" err="1"/>
              <a:t>nunc</a:t>
            </a:r>
            <a:r>
              <a:rPr lang="en-US" sz="1200" dirty="0"/>
              <a:t> </a:t>
            </a:r>
            <a:r>
              <a:rPr lang="en-US" sz="1200" dirty="0" err="1"/>
              <a:t>nunc</a:t>
            </a:r>
            <a:r>
              <a:rPr lang="en-US" sz="1200" dirty="0"/>
              <a:t> </a:t>
            </a:r>
            <a:r>
              <a:rPr lang="en-US" sz="1200" dirty="0" err="1"/>
              <a:t>eget</a:t>
            </a:r>
            <a:r>
              <a:rPr lang="en-US" sz="1200" dirty="0"/>
              <a:t> </a:t>
            </a:r>
            <a:r>
              <a:rPr lang="en-US" sz="1200" dirty="0" err="1"/>
              <a:t>nunc</a:t>
            </a:r>
            <a:r>
              <a:rPr lang="en-US" sz="1200" dirty="0"/>
              <a:t>. Sed </a:t>
            </a:r>
            <a:r>
              <a:rPr lang="en-US" sz="1200" dirty="0" err="1"/>
              <a:t>euismod</a:t>
            </a:r>
            <a:r>
              <a:rPr lang="en-US" sz="1200" dirty="0"/>
              <a:t>, </a:t>
            </a:r>
            <a:r>
              <a:rPr lang="en-US" sz="1200" dirty="0" err="1"/>
              <a:t>nunc</a:t>
            </a:r>
            <a:r>
              <a:rPr lang="en-US" sz="1200" dirty="0"/>
              <a:t> </a:t>
            </a:r>
            <a:r>
              <a:rPr lang="en-US" sz="1200" dirty="0" err="1"/>
              <a:t>eget</a:t>
            </a:r>
            <a:r>
              <a:rPr lang="en-US" sz="1200" dirty="0"/>
              <a:t> </a:t>
            </a:r>
            <a:r>
              <a:rPr lang="en-US" sz="1200" dirty="0" err="1"/>
              <a:t>tincidunt</a:t>
            </a:r>
            <a:r>
              <a:rPr lang="en-US" sz="1200" dirty="0"/>
              <a:t> </a:t>
            </a:r>
            <a:r>
              <a:rPr lang="en-US" sz="1200" dirty="0" err="1"/>
              <a:t>malesuada</a:t>
            </a:r>
            <a:r>
              <a:rPr lang="en-US" sz="1200" dirty="0"/>
              <a:t>, </a:t>
            </a:r>
            <a:r>
              <a:rPr lang="en-US" sz="1200" dirty="0" err="1"/>
              <a:t>nunc</a:t>
            </a:r>
            <a:r>
              <a:rPr lang="en-US" sz="1200" dirty="0"/>
              <a:t> nisi </a:t>
            </a:r>
            <a:r>
              <a:rPr lang="en-US" sz="1200" dirty="0" err="1"/>
              <a:t>faucibus</a:t>
            </a:r>
            <a:r>
              <a:rPr lang="en-US" sz="1200" dirty="0"/>
              <a:t> </a:t>
            </a:r>
            <a:r>
              <a:rPr lang="en-US" sz="1200" dirty="0" err="1"/>
              <a:t>nunc</a:t>
            </a:r>
            <a:r>
              <a:rPr lang="en-US" sz="1200" dirty="0"/>
              <a:t>, vitae </a:t>
            </a:r>
            <a:r>
              <a:rPr lang="en-US" sz="1200" dirty="0" err="1"/>
              <a:t>tincidunt</a:t>
            </a:r>
            <a:r>
              <a:rPr lang="en-US" sz="1200" dirty="0"/>
              <a:t> </a:t>
            </a:r>
            <a:r>
              <a:rPr lang="en-US" sz="1200" dirty="0" err="1"/>
              <a:t>nunc</a:t>
            </a:r>
            <a:r>
              <a:rPr lang="en-US" sz="1200" dirty="0"/>
              <a:t> </a:t>
            </a:r>
            <a:r>
              <a:rPr lang="en-US" sz="1200" dirty="0" err="1"/>
              <a:t>nunc</a:t>
            </a:r>
            <a:r>
              <a:rPr lang="en-US" sz="1200" dirty="0"/>
              <a:t> </a:t>
            </a:r>
            <a:r>
              <a:rPr lang="en-US" sz="1200" dirty="0" err="1"/>
              <a:t>eget</a:t>
            </a:r>
            <a:r>
              <a:rPr lang="en-US" sz="1200" dirty="0"/>
              <a:t> </a:t>
            </a:r>
            <a:r>
              <a:rPr lang="en-US" sz="1200" dirty="0" err="1"/>
              <a:t>nunc</a:t>
            </a:r>
            <a:r>
              <a:rPr lang="en-US" sz="1200" dirty="0"/>
              <a:t>.</a:t>
            </a:r>
            <a:br>
              <a:rPr lang="en-US" sz="1200" dirty="0"/>
            </a:br>
            <a:r>
              <a:rPr lang="en-US" sz="1200" dirty="0" err="1"/>
              <a:t>Nulla</a:t>
            </a:r>
            <a:r>
              <a:rPr lang="en-US" sz="1200" dirty="0"/>
              <a:t> </a:t>
            </a:r>
            <a:r>
              <a:rPr lang="en-US" sz="1200" dirty="0" err="1"/>
              <a:t>facilisi</a:t>
            </a:r>
            <a:r>
              <a:rPr lang="en-US" sz="1200" dirty="0"/>
              <a:t>. Maecenas </a:t>
            </a:r>
            <a:r>
              <a:rPr lang="en-US" sz="1200" dirty="0" err="1"/>
              <a:t>eget</a:t>
            </a:r>
            <a:r>
              <a:rPr lang="en-US" sz="1200" dirty="0"/>
              <a:t> </a:t>
            </a:r>
            <a:r>
              <a:rPr lang="en-US" sz="1200" dirty="0" err="1"/>
              <a:t>felis</a:t>
            </a:r>
            <a:r>
              <a:rPr lang="en-US" sz="1200" dirty="0"/>
              <a:t> vel </a:t>
            </a:r>
            <a:r>
              <a:rPr lang="en-US" sz="1200" dirty="0" err="1"/>
              <a:t>arcu</a:t>
            </a:r>
            <a:r>
              <a:rPr lang="en-US" sz="1200" dirty="0"/>
              <a:t> </a:t>
            </a:r>
            <a:r>
              <a:rPr lang="en-US" sz="1200" dirty="0" err="1"/>
              <a:t>tincidunt</a:t>
            </a:r>
            <a:r>
              <a:rPr lang="en-US" sz="1200" dirty="0"/>
              <a:t> </a:t>
            </a:r>
            <a:r>
              <a:rPr lang="en-US" sz="1200" dirty="0" err="1"/>
              <a:t>bibendum</a:t>
            </a:r>
            <a:r>
              <a:rPr lang="en-US" sz="1200" dirty="0"/>
              <a:t>. Vestibulum ante ipsum </a:t>
            </a:r>
            <a:r>
              <a:rPr lang="en-US" sz="1200" dirty="0" err="1"/>
              <a:t>primis</a:t>
            </a:r>
            <a:r>
              <a:rPr lang="en-US" sz="1200" dirty="0"/>
              <a:t> in </a:t>
            </a:r>
            <a:r>
              <a:rPr lang="en-US" sz="1200" dirty="0" err="1"/>
              <a:t>faucibus</a:t>
            </a:r>
            <a:r>
              <a:rPr lang="en-US" sz="1200" dirty="0"/>
              <a:t> </a:t>
            </a:r>
            <a:r>
              <a:rPr lang="en-US" sz="1200" dirty="0" err="1"/>
              <a:t>orci</a:t>
            </a:r>
            <a:r>
              <a:rPr lang="en-US" sz="1200" dirty="0"/>
              <a:t> </a:t>
            </a:r>
            <a:r>
              <a:rPr lang="en-US" sz="1200" dirty="0" err="1"/>
              <a:t>luctus</a:t>
            </a:r>
            <a:r>
              <a:rPr lang="en-US" sz="1200" dirty="0"/>
              <a:t> et </a:t>
            </a:r>
            <a:r>
              <a:rPr lang="en-US" sz="1200" dirty="0" err="1"/>
              <a:t>ultrices</a:t>
            </a:r>
            <a:r>
              <a:rPr lang="en-US" sz="1200" dirty="0"/>
              <a:t> </a:t>
            </a:r>
            <a:r>
              <a:rPr lang="en-US" sz="1200" dirty="0" err="1"/>
              <a:t>posuere</a:t>
            </a:r>
            <a:r>
              <a:rPr lang="en-US" sz="1200" dirty="0"/>
              <a:t> </a:t>
            </a:r>
            <a:r>
              <a:rPr lang="en-US" sz="1200" dirty="0" err="1"/>
              <a:t>cubilia</a:t>
            </a:r>
            <a:r>
              <a:rPr lang="en-US" sz="1200" dirty="0"/>
              <a:t> curae; Donec </a:t>
            </a:r>
            <a:r>
              <a:rPr lang="en-US" sz="1200" dirty="0" err="1"/>
              <a:t>vehicula</a:t>
            </a:r>
            <a:r>
              <a:rPr lang="en-US" sz="1200" dirty="0"/>
              <a:t>, </a:t>
            </a:r>
            <a:r>
              <a:rPr lang="en-US" sz="1200" dirty="0" err="1"/>
              <a:t>nunc</a:t>
            </a:r>
            <a:r>
              <a:rPr lang="en-US" sz="1200" dirty="0"/>
              <a:t> </a:t>
            </a:r>
            <a:r>
              <a:rPr lang="en-US" sz="1200" dirty="0" err="1"/>
              <a:t>eget</a:t>
            </a:r>
            <a:r>
              <a:rPr lang="en-US" sz="1200" dirty="0"/>
              <a:t> </a:t>
            </a:r>
            <a:r>
              <a:rPr lang="en-US" sz="1200" dirty="0" err="1"/>
              <a:t>tincidunt</a:t>
            </a:r>
            <a:r>
              <a:rPr lang="en-US" sz="1200" dirty="0"/>
              <a:t> </a:t>
            </a:r>
            <a:r>
              <a:rPr lang="en-US" sz="1200" dirty="0" err="1"/>
              <a:t>malesuada</a:t>
            </a:r>
            <a:r>
              <a:rPr lang="en-US" sz="1200" dirty="0"/>
              <a:t>, </a:t>
            </a:r>
            <a:r>
              <a:rPr lang="en-US" sz="1200" dirty="0" err="1"/>
              <a:t>nunc</a:t>
            </a:r>
            <a:r>
              <a:rPr lang="en-US" sz="1200" dirty="0"/>
              <a:t> nisi </a:t>
            </a:r>
            <a:r>
              <a:rPr lang="en-US" sz="1200" dirty="0" err="1"/>
              <a:t>faucibus</a:t>
            </a:r>
            <a:r>
              <a:rPr lang="en-US" sz="1200" dirty="0"/>
              <a:t> </a:t>
            </a:r>
            <a:r>
              <a:rPr lang="en-US" sz="1200" dirty="0" err="1"/>
              <a:t>nunc</a:t>
            </a:r>
            <a:r>
              <a:rPr lang="en-US" sz="1200" dirty="0"/>
              <a:t>, vitae </a:t>
            </a:r>
            <a:r>
              <a:rPr lang="en-US" sz="1200" dirty="0" err="1"/>
              <a:t>tincidunt</a:t>
            </a:r>
            <a:r>
              <a:rPr lang="en-US" sz="1200" dirty="0"/>
              <a:t> </a:t>
            </a:r>
            <a:r>
              <a:rPr lang="en-US" sz="1200" dirty="0" err="1"/>
              <a:t>nunc</a:t>
            </a:r>
            <a:r>
              <a:rPr lang="en-US" sz="1200" dirty="0"/>
              <a:t> </a:t>
            </a:r>
            <a:r>
              <a:rPr lang="en-US" sz="1200" dirty="0" err="1"/>
              <a:t>nunc</a:t>
            </a:r>
            <a:r>
              <a:rPr lang="en-US" sz="1200" dirty="0"/>
              <a:t> </a:t>
            </a:r>
            <a:r>
              <a:rPr lang="en-US" sz="1200" dirty="0" err="1"/>
              <a:t>eget</a:t>
            </a:r>
            <a:r>
              <a:rPr lang="en-US" sz="1200" dirty="0"/>
              <a:t> </a:t>
            </a:r>
            <a:r>
              <a:rPr lang="en-US" sz="1200" dirty="0" err="1"/>
              <a:t>nunc</a:t>
            </a:r>
            <a:r>
              <a:rPr lang="en-US" sz="1200" dirty="0"/>
              <a:t>. Sed </a:t>
            </a:r>
            <a:r>
              <a:rPr lang="en-US" sz="1200" dirty="0" err="1"/>
              <a:t>euismod</a:t>
            </a:r>
            <a:r>
              <a:rPr lang="en-US" sz="1200" dirty="0"/>
              <a:t>, </a:t>
            </a:r>
            <a:r>
              <a:rPr lang="en-US" sz="1200" dirty="0" err="1"/>
              <a:t>nunc</a:t>
            </a:r>
            <a:r>
              <a:rPr lang="en-US" sz="1200" dirty="0"/>
              <a:t> </a:t>
            </a:r>
            <a:r>
              <a:rPr lang="en-US" sz="1200" dirty="0" err="1"/>
              <a:t>eget</a:t>
            </a:r>
            <a:r>
              <a:rPr lang="en-US" sz="1200" dirty="0"/>
              <a:t> </a:t>
            </a:r>
            <a:r>
              <a:rPr lang="en-US" sz="1200" dirty="0" err="1"/>
              <a:t>tincidunt</a:t>
            </a:r>
            <a:r>
              <a:rPr lang="en-US" sz="1200" dirty="0"/>
              <a:t> </a:t>
            </a:r>
            <a:r>
              <a:rPr lang="en-US" sz="1200" dirty="0" err="1"/>
              <a:t>malesuada</a:t>
            </a:r>
            <a:r>
              <a:rPr lang="en-US" sz="1200" dirty="0"/>
              <a:t>, </a:t>
            </a:r>
            <a:r>
              <a:rPr lang="en-US" sz="1200" dirty="0" err="1"/>
              <a:t>nunc</a:t>
            </a:r>
            <a:r>
              <a:rPr lang="en-US" sz="1200" dirty="0"/>
              <a:t> nisi </a:t>
            </a:r>
            <a:r>
              <a:rPr lang="en-US" sz="1200" dirty="0" err="1"/>
              <a:t>faucibus</a:t>
            </a:r>
            <a:r>
              <a:rPr lang="en-US" sz="1200" dirty="0"/>
              <a:t> </a:t>
            </a:r>
            <a:r>
              <a:rPr lang="en-US" sz="1200" dirty="0" err="1"/>
              <a:t>nunc</a:t>
            </a:r>
            <a:r>
              <a:rPr lang="en-US" sz="1200" dirty="0"/>
              <a:t>, vitae </a:t>
            </a:r>
            <a:r>
              <a:rPr lang="en-US" sz="1200" dirty="0" err="1"/>
              <a:t>tincidunt</a:t>
            </a:r>
            <a:r>
              <a:rPr lang="en-US" sz="1200" dirty="0"/>
              <a:t> </a:t>
            </a:r>
            <a:r>
              <a:rPr lang="en-US" sz="1200" dirty="0" err="1"/>
              <a:t>nunc</a:t>
            </a:r>
            <a:r>
              <a:rPr lang="en-US" sz="1200" dirty="0"/>
              <a:t> </a:t>
            </a:r>
            <a:r>
              <a:rPr lang="en-US" sz="1200" dirty="0" err="1"/>
              <a:t>nunc</a:t>
            </a:r>
            <a:r>
              <a:rPr lang="en-US" sz="1200" dirty="0"/>
              <a:t> </a:t>
            </a:r>
            <a:r>
              <a:rPr lang="en-US" sz="1200" dirty="0" err="1"/>
              <a:t>eget</a:t>
            </a:r>
            <a:r>
              <a:rPr lang="en-US" sz="1200" dirty="0"/>
              <a:t> </a:t>
            </a:r>
            <a:r>
              <a:rPr lang="en-US" sz="1200" dirty="0" err="1"/>
              <a:t>nunc</a:t>
            </a:r>
            <a:r>
              <a:rPr lang="en-US" sz="1200"/>
              <a:t>.</a:t>
            </a:r>
            <a:br>
              <a:rPr lang="en-US" sz="1200"/>
            </a:br>
            <a:endParaRPr lang="en-US" sz="1200"/>
          </a:p>
        </p:txBody>
      </p:sp>
    </p:spTree>
    <p:extLst>
      <p:ext uri="{BB962C8B-B14F-4D97-AF65-F5344CB8AC3E}">
        <p14:creationId xmlns:p14="http://schemas.microsoft.com/office/powerpoint/2010/main" val="4131869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492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Nulla facilisi. Maecenas eget felis vel arcu tincidunt bibendum. Vestibulum ante ipsum primis in faucibus orci luctus et ultrices posuere cubilia curae; Donec vehicula, nunc eget tincidunt malesuada, nunc nisi faucibus nunc, vitae tincidunt nunc nunc eget nunc. Sed euismod, nunc eget tincidunt malesuada, nunc nisi faucibus nunc, vitae tincidunt nunc nunc eget nunc. Fusce nec justo vel nunc tincidunt tincidunt. Proin eget nunc eget nunc tincidunt tincidunt. Sed euismod, nunc eget tincidunt malesuada, nunc nisi faucibus nunc, vitae tincidunt nunc nunc eget nunc. Fusce nec justo vel nunc tincidunt tincidunt. Proin eget nunc eget nunc tincidunt tincidunt. Vestibulum ante ipsum primis in faucibus orci luctus et ultrices posuere cubilia curae; Donec vehicula, nunc eget tincidunt malesuada, nunc nisi faucibus nunc, vitae tincidunt nunc nunc eget nunc. Sed euismod, nunc eget tincidunt malesuada, nunc nisi faucibus nunc, vitae tincidunt nunc nunc eget nunc. Nulla facilisi. Maecenas eget felis vel arcu tincidunt bibendum. Vestibulum ante ipsum primis in faucibus orci luctus et ultrices posuere cubilia curae; Donec vehicula, nunc eget tincidunt malesuada, nunc nisi faucibus nunc, vitae tincidunt nunc nunc eget nunc. Sed euismod, nunc eget tincidunt malesuada, nunc nisi faucibus nunc, vitae tincidunt nunc nunc eget nunc. Fusce nec justo vel nunc tincidunt tincidunt. Proin eget nunc eget nunc tincidunt tincidunt. Sed euismod, nunc eget tincidunt malesuada, nunc nisi faucibus nunc, vitae tincidunt nunc nunc eget nunc. Fusce nec justo vel nunc tincidunt tincidunt. Proin eget nunc eget nunc tincidunt tincidunt. Vestibulum ante ipsum primis in faucibus orci luctus et ultrices posuere cubilia curae; Donec vehicula, nunc eget tincidunt malesuada, nunc nisi faucibus nunc, vitae tincidunt nunc nunc eget nunc. Sed euismod, nunc eget tincidunt malesuada, nunc nisi faucibus nunc, vitae tincidunt nunc nunc eget nunc. Nulla facilisi. Maecenas eget felis vel arcu tincidunt bibendum. Vestibulum ante ipsum primis in faucibus orci luctus et ultrices posuere cubilia curae; Donec vehicula, nunc eget tincidunt malesuada, nunc nisi faucibus nunc, vitae tincidunt nunc nunc eget nunc. Sed euismod, nunc eget tincidunt malesuada, nunc nisi faucibus nunc, vitae tincidunt nunc nunc eget nunc.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Pagni, Roberto</dc:creator>
  <cp:lastModifiedBy>Pagni, Roberto</cp:lastModifiedBy>
  <cp:revision>1</cp:revision>
  <dcterms:created xsi:type="dcterms:W3CDTF">2024-08-27T22:09:47Z</dcterms:created>
  <dcterms:modified xsi:type="dcterms:W3CDTF">2024-08-27T22:10:31Z</dcterms:modified>
</cp:coreProperties>
</file>