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55" autoAdjust="0"/>
    <p:restoredTop sz="94660"/>
  </p:normalViewPr>
  <p:slideViewPr>
    <p:cSldViewPr snapToGrid="0">
      <p:cViewPr varScale="1">
        <p:scale>
          <a:sx n="56" d="100"/>
          <a:sy n="56" d="100"/>
        </p:scale>
        <p:origin x="-17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7322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400190E7-3F22-436D-B435-177E8191D891}" type="datetimeFigureOut">
              <a:rPr lang="en-150" smtClean="0"/>
              <a:t>06/04/2024</a:t>
            </a:fld>
            <a:endParaRPr lang="en-15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/>
          <a:lstStyle/>
          <a:p>
            <a:endParaRPr lang="en-15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/>
          <a:lstStyle/>
          <a:p>
            <a:fld id="{046E30DB-695D-40E1-BCCA-419C120060A3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692647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400190E7-3F22-436D-B435-177E8191D891}" type="datetimeFigureOut">
              <a:rPr lang="en-150" smtClean="0"/>
              <a:t>06/04/2024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/>
          <a:lstStyle/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/>
          <a:lstStyle/>
          <a:p>
            <a:fld id="{046E30DB-695D-40E1-BCCA-419C120060A3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225931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prstGeom prst="rect">
            <a:avLst/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400190E7-3F22-436D-B435-177E8191D891}" type="datetimeFigureOut">
              <a:rPr lang="en-150" smtClean="0"/>
              <a:t>06/04/2024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/>
          <a:lstStyle/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/>
          <a:lstStyle/>
          <a:p>
            <a:fld id="{046E30DB-695D-40E1-BCCA-419C120060A3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643021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prstGeom prst="rect">
            <a:avLst/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400190E7-3F22-436D-B435-177E8191D891}" type="datetimeFigureOut">
              <a:rPr lang="en-150" smtClean="0"/>
              <a:t>06/04/2024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/>
          <a:lstStyle/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/>
          <a:lstStyle/>
          <a:p>
            <a:fld id="{046E30DB-695D-40E1-BCCA-419C120060A3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747492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  <a:prstGeom prst="rect">
            <a:avLst/>
          </a:prstGeo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400190E7-3F22-436D-B435-177E8191D891}" type="datetimeFigureOut">
              <a:rPr lang="en-150" smtClean="0"/>
              <a:t>06/04/2024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/>
          <a:lstStyle/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/>
          <a:lstStyle/>
          <a:p>
            <a:fld id="{046E30DB-695D-40E1-BCCA-419C120060A3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7789468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400190E7-3F22-436D-B435-177E8191D891}" type="datetimeFigureOut">
              <a:rPr lang="en-150" smtClean="0"/>
              <a:t>06/04/2024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/>
          <a:lstStyle/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/>
          <a:lstStyle/>
          <a:p>
            <a:fld id="{046E30DB-695D-40E1-BCCA-419C120060A3}" type="slidenum">
              <a:rPr lang="en-150" smtClean="0"/>
              <a:t>‹#›</a:t>
            </a:fld>
            <a:endParaRPr lang="en-15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3331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400190E7-3F22-436D-B435-177E8191D891}" type="datetimeFigureOut">
              <a:rPr lang="en-150" smtClean="0"/>
              <a:t>06/04/2024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/>
          <a:lstStyle/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/>
          <a:lstStyle/>
          <a:p>
            <a:fld id="{046E30DB-695D-40E1-BCCA-419C120060A3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796721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400190E7-3F22-436D-B435-177E8191D891}" type="datetimeFigureOut">
              <a:rPr lang="en-150" smtClean="0"/>
              <a:t>06/04/2024</a:t>
            </a:fld>
            <a:endParaRPr lang="en-15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/>
          <a:lstStyle/>
          <a:p>
            <a:endParaRPr lang="en-15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/>
          <a:lstStyle/>
          <a:p>
            <a:fld id="{046E30DB-695D-40E1-BCCA-419C120060A3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7841907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400190E7-3F22-436D-B435-177E8191D891}" type="datetimeFigureOut">
              <a:rPr lang="en-150" smtClean="0"/>
              <a:t>06/04/2024</a:t>
            </a:fld>
            <a:endParaRPr lang="en-15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/>
          <a:lstStyle/>
          <a:p>
            <a:endParaRPr lang="en-15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/>
          <a:lstStyle/>
          <a:p>
            <a:fld id="{046E30DB-695D-40E1-BCCA-419C120060A3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2648868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400190E7-3F22-436D-B435-177E8191D891}" type="datetimeFigureOut">
              <a:rPr lang="en-150" smtClean="0"/>
              <a:t>06/04/2024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/>
          <a:lstStyle/>
          <a:p>
            <a:fld id="{046E30DB-695D-40E1-BCCA-419C120060A3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4588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  <a:prstGeom prst="rect">
            <a:avLst/>
          </a:prstGeo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400190E7-3F22-436D-B435-177E8191D891}" type="datetimeFigureOut">
              <a:rPr lang="en-150" smtClean="0"/>
              <a:t>06/04/2024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/>
          <a:lstStyle/>
          <a:p>
            <a:fld id="{046E30DB-695D-40E1-BCCA-419C120060A3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6453196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  <a:prstGeom prst="rect">
            <a:avLst/>
          </a:prstGeo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400190E7-3F22-436D-B435-177E8191D891}" type="datetimeFigureOut">
              <a:rPr lang="en-150" smtClean="0"/>
              <a:t>06/04/2024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/>
          <a:lstStyle/>
          <a:p>
            <a:fld id="{046E30DB-695D-40E1-BCCA-419C120060A3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438909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E407A-DB57-B0EE-2CF7-AE1D65CC9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547341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400190E7-3F22-436D-B435-177E8191D891}" type="datetimeFigureOut">
              <a:rPr lang="en-150" smtClean="0"/>
              <a:t>06/04/2024</a:t>
            </a:fld>
            <a:endParaRPr lang="en-15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/>
          <a:lstStyle/>
          <a:p>
            <a:endParaRPr lang="en-15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/>
          <a:lstStyle/>
          <a:p>
            <a:fld id="{046E30DB-695D-40E1-BCCA-419C120060A3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317127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400190E7-3F22-436D-B435-177E8191D891}" type="datetimeFigureOut">
              <a:rPr lang="en-150" smtClean="0"/>
              <a:t>06/04/2024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/>
          <a:lstStyle/>
          <a:p>
            <a:fld id="{046E30DB-695D-40E1-BCCA-419C120060A3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237127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400190E7-3F22-436D-B435-177E8191D891}" type="datetimeFigureOut">
              <a:rPr lang="en-150" smtClean="0"/>
              <a:t>06/04/2024</a:t>
            </a:fld>
            <a:endParaRPr lang="en-15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/>
          <a:lstStyle/>
          <a:p>
            <a:endParaRPr lang="en-15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/>
          <a:lstStyle/>
          <a:p>
            <a:fld id="{046E30DB-695D-40E1-BCCA-419C120060A3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012528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E7CE06B-CE85-63D4-BBB7-A123EC06B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1317322-D950-EB4F-2375-FF58EF585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28EF391-F8E3-7A8C-92AF-DEAF70965B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00190E7-3F22-436D-B435-177E8191D891}" type="datetimeFigureOut">
              <a:rPr lang="en-150" smtClean="0"/>
              <a:t>06/04/2024</a:t>
            </a:fld>
            <a:endParaRPr lang="en-15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C41CBA2-5DBA-B126-19D0-A0A6EDBD60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15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1404A90-4FB2-B43F-A0CF-FA2CA1F7BD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46E30DB-695D-40E1-BCCA-419C120060A3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312393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400190E7-3F22-436D-B435-177E8191D891}" type="datetimeFigureOut">
              <a:rPr lang="en-150" smtClean="0"/>
              <a:t>06/04/2024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/>
          <a:lstStyle/>
          <a:p>
            <a:fld id="{046E30DB-695D-40E1-BCCA-419C120060A3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320533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400190E7-3F22-436D-B435-177E8191D891}" type="datetimeFigureOut">
              <a:rPr lang="en-150" smtClean="0"/>
              <a:t>06/04/2024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/>
          <a:lstStyle/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/>
          <a:lstStyle/>
          <a:p>
            <a:fld id="{046E30DB-695D-40E1-BCCA-419C120060A3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260867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78425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4" r:id="rId1"/>
    <p:sldLayoutId id="2147483777" r:id="rId2"/>
    <p:sldLayoutId id="2147483793" r:id="rId3"/>
    <p:sldLayoutId id="2147483780" r:id="rId4"/>
    <p:sldLayoutId id="2147483775" r:id="rId5"/>
    <p:sldLayoutId id="2147483781" r:id="rId6"/>
    <p:sldLayoutId id="2147483792" r:id="rId7"/>
    <p:sldLayoutId id="2147483776" r:id="rId8"/>
    <p:sldLayoutId id="2147483778" r:id="rId9"/>
    <p:sldLayoutId id="2147483779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  <p:sldLayoutId id="2147483788" r:id="rId17"/>
    <p:sldLayoutId id="2147483789" r:id="rId18"/>
    <p:sldLayoutId id="2147483790" r:id="rId19"/>
    <p:sldLayoutId id="2147483791" r:id="rId20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98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Arial" panose="020B0604020202020204" pitchFamily="34" charset="0"/>
        <a:buChar char="►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3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Arial" panose="020B0604020202020204" pitchFamily="34" charset="0"/>
        <a:buChar char="►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9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Arial" panose="020B0604020202020204" pitchFamily="34" charset="0"/>
        <a:buChar char="►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45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Arial" panose="020B0604020202020204" pitchFamily="34" charset="0"/>
        <a:buChar char="►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743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Arial" panose="020B0604020202020204" pitchFamily="34" charset="0"/>
        <a:buChar char="►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5FCA4F3-4050-A30C-A285-70D6A9F98E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501567"/>
              </p:ext>
            </p:extLst>
          </p:nvPr>
        </p:nvGraphicFramePr>
        <p:xfrm>
          <a:off x="933450" y="504781"/>
          <a:ext cx="10060112" cy="4351339"/>
        </p:xfrm>
        <a:graphic>
          <a:graphicData uri="http://schemas.openxmlformats.org/drawingml/2006/table">
            <a:tbl>
              <a:tblPr firstRow="1" firstCol="1" bandRow="1"/>
              <a:tblGrid>
                <a:gridCol w="2515028">
                  <a:extLst>
                    <a:ext uri="{9D8B030D-6E8A-4147-A177-3AD203B41FA5}">
                      <a16:colId xmlns:a16="http://schemas.microsoft.com/office/drawing/2014/main" val="2355478198"/>
                    </a:ext>
                  </a:extLst>
                </a:gridCol>
                <a:gridCol w="2515028">
                  <a:extLst>
                    <a:ext uri="{9D8B030D-6E8A-4147-A177-3AD203B41FA5}">
                      <a16:colId xmlns:a16="http://schemas.microsoft.com/office/drawing/2014/main" val="1930169631"/>
                    </a:ext>
                  </a:extLst>
                </a:gridCol>
                <a:gridCol w="2515028">
                  <a:extLst>
                    <a:ext uri="{9D8B030D-6E8A-4147-A177-3AD203B41FA5}">
                      <a16:colId xmlns:a16="http://schemas.microsoft.com/office/drawing/2014/main" val="1446394985"/>
                    </a:ext>
                  </a:extLst>
                </a:gridCol>
                <a:gridCol w="2515028">
                  <a:extLst>
                    <a:ext uri="{9D8B030D-6E8A-4147-A177-3AD203B41FA5}">
                      <a16:colId xmlns:a16="http://schemas.microsoft.com/office/drawing/2014/main" val="4163583433"/>
                    </a:ext>
                  </a:extLst>
                </a:gridCol>
              </a:tblGrid>
              <a:tr h="363179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150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ngsana New" panose="02020603050405020304" pitchFamily="18" charset="-34"/>
                        </a:rPr>
                        <a:t>KEY MAP</a:t>
                      </a: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ngsana New" panose="02020603050405020304" pitchFamily="18" charset="-34"/>
                        </a:rPr>
                        <a:t>PING</a:t>
                      </a:r>
                      <a:endParaRPr lang="en-150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6820" marR="668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6820" marR="668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150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ngsana New" panose="02020603050405020304" pitchFamily="18" charset="-34"/>
                        </a:rPr>
                        <a:t>BASIC</a:t>
                      </a:r>
                      <a:endParaRPr lang="en-150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6820" marR="668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6820" marR="668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5448026"/>
                  </a:ext>
                </a:extLst>
              </a:tr>
              <a:tr h="362560">
                <a:tc vMerge="1">
                  <a:txBody>
                    <a:bodyPr/>
                    <a:lstStyle/>
                    <a:p>
                      <a:endParaRPr lang="en-15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1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150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ngsana New" panose="02020603050405020304" pitchFamily="18" charset="-34"/>
                        </a:rPr>
                        <a:t>MULTIMEDIA</a:t>
                      </a:r>
                      <a:endParaRPr lang="en-150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6820" marR="668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1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264467"/>
                  </a:ext>
                </a:extLst>
              </a:tr>
              <a:tr h="362560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150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ngsana New" panose="02020603050405020304" pitchFamily="18" charset="-34"/>
                        </a:rPr>
                        <a:t>MACRO EDITOR</a:t>
                      </a:r>
                      <a:endParaRPr lang="en-150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6820" marR="668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1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150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ngsana New" panose="02020603050405020304" pitchFamily="18" charset="-34"/>
                        </a:rPr>
                        <a:t>MACRO</a:t>
                      </a:r>
                      <a:endParaRPr lang="en-150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6820" marR="668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1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458009"/>
                  </a:ext>
                </a:extLst>
              </a:tr>
              <a:tr h="362560">
                <a:tc vMerge="1">
                  <a:txBody>
                    <a:bodyPr/>
                    <a:lstStyle/>
                    <a:p>
                      <a:endParaRPr lang="en-15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1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150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ngsana New" panose="02020603050405020304" pitchFamily="18" charset="-34"/>
                        </a:rPr>
                        <a:t>LAYER MANAGEMENT</a:t>
                      </a:r>
                      <a:endParaRPr lang="en-150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6820" marR="668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1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104874"/>
                  </a:ext>
                </a:extLst>
              </a:tr>
              <a:tr h="362560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150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ngsana New" panose="02020603050405020304" pitchFamily="18" charset="-34"/>
                        </a:rPr>
                        <a:t>LED LIGHT MANAGEMENT</a:t>
                      </a:r>
                      <a:endParaRPr lang="en-150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6820" marR="668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1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150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ngsana New" panose="02020603050405020304" pitchFamily="18" charset="-34"/>
                        </a:rPr>
                        <a:t>SPECIAL KEYS</a:t>
                      </a:r>
                      <a:endParaRPr lang="en-150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6820" marR="668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1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468932"/>
                  </a:ext>
                </a:extLst>
              </a:tr>
              <a:tr h="362560">
                <a:tc vMerge="1">
                  <a:txBody>
                    <a:bodyPr/>
                    <a:lstStyle/>
                    <a:p>
                      <a:endParaRPr lang="en-15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1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150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ngsana New" panose="02020603050405020304" pitchFamily="18" charset="-34"/>
                        </a:rPr>
                        <a:t>LED LIGHT CONTROL</a:t>
                      </a:r>
                      <a:endParaRPr lang="en-150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6820" marR="668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1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282254"/>
                  </a:ext>
                </a:extLst>
              </a:tr>
              <a:tr h="362560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150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ngsana New" panose="02020603050405020304" pitchFamily="18" charset="-34"/>
                        </a:rPr>
                        <a:t>ARCHIVE (CONFIGURATION) MANAGEMENT</a:t>
                      </a:r>
                      <a:endParaRPr lang="en-150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6820" marR="668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1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150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ngsana New" panose="02020603050405020304" pitchFamily="18" charset="-34"/>
                        </a:rPr>
                        <a:t>SURFACE DIAL EMULATION</a:t>
                      </a:r>
                      <a:endParaRPr lang="en-150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6820" marR="668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1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25315"/>
                  </a:ext>
                </a:extLst>
              </a:tr>
              <a:tr h="362560">
                <a:tc vMerge="1">
                  <a:txBody>
                    <a:bodyPr/>
                    <a:lstStyle/>
                    <a:p>
                      <a:endParaRPr lang="en-15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1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150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ngsana New" panose="02020603050405020304" pitchFamily="18" charset="-34"/>
                        </a:rPr>
                        <a:t>MOUSE BUTTONS</a:t>
                      </a:r>
                      <a:endParaRPr lang="en-150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6820" marR="668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1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860913"/>
                  </a:ext>
                </a:extLst>
              </a:tr>
              <a:tr h="362560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ngsana New" panose="02020603050405020304" pitchFamily="18" charset="-34"/>
                        </a:rPr>
                        <a:t> </a:t>
                      </a:r>
                      <a:endParaRPr lang="en-150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6820" marR="668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1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ngsana New" panose="02020603050405020304" pitchFamily="18" charset="-34"/>
                        </a:rPr>
                        <a:t>KEY COMBINATIONS</a:t>
                      </a:r>
                      <a:endParaRPr lang="en-150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6820" marR="668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1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106649"/>
                  </a:ext>
                </a:extLst>
              </a:tr>
              <a:tr h="362560">
                <a:tc vMerge="1">
                  <a:txBody>
                    <a:bodyPr/>
                    <a:lstStyle/>
                    <a:p>
                      <a:endParaRPr lang="en-15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1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ngsana New" panose="02020603050405020304" pitchFamily="18" charset="-34"/>
                        </a:rPr>
                        <a:t>PHOTOSHOP SHORTCUTS</a:t>
                      </a:r>
                      <a:endParaRPr lang="en-150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6820" marR="668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1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128793"/>
                  </a:ext>
                </a:extLst>
              </a:tr>
              <a:tr h="362560">
                <a:tc vMerge="1">
                  <a:txBody>
                    <a:bodyPr/>
                    <a:lstStyle/>
                    <a:p>
                      <a:endParaRPr lang="en-15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1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ngsana New" panose="02020603050405020304" pitchFamily="18" charset="-34"/>
                        </a:rPr>
                        <a:t>MIDI</a:t>
                      </a:r>
                      <a:endParaRPr lang="en-150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6820" marR="668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1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841507"/>
                  </a:ext>
                </a:extLst>
              </a:tr>
              <a:tr h="362560">
                <a:tc vMerge="1">
                  <a:txBody>
                    <a:bodyPr/>
                    <a:lstStyle/>
                    <a:p>
                      <a:endParaRPr lang="en-15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1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ngsana New" panose="02020603050405020304" pitchFamily="18" charset="-34"/>
                        </a:rPr>
                        <a:t>SAI</a:t>
                      </a:r>
                      <a:endParaRPr lang="en-150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6820" marR="668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1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91847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69C65D9-B582-B695-D695-0E27E8025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633516"/>
              </p:ext>
            </p:extLst>
          </p:nvPr>
        </p:nvGraphicFramePr>
        <p:xfrm>
          <a:off x="1065944" y="5098439"/>
          <a:ext cx="10325100" cy="389636"/>
        </p:xfrm>
        <a:graphic>
          <a:graphicData uri="http://schemas.openxmlformats.org/drawingml/2006/table">
            <a:tbl>
              <a:tblPr firstRow="1" firstCol="1" bandRow="1"/>
              <a:tblGrid>
                <a:gridCol w="2581275">
                  <a:extLst>
                    <a:ext uri="{9D8B030D-6E8A-4147-A177-3AD203B41FA5}">
                      <a16:colId xmlns:a16="http://schemas.microsoft.com/office/drawing/2014/main" val="3598488191"/>
                    </a:ext>
                  </a:extLst>
                </a:gridCol>
                <a:gridCol w="2581275">
                  <a:extLst>
                    <a:ext uri="{9D8B030D-6E8A-4147-A177-3AD203B41FA5}">
                      <a16:colId xmlns:a16="http://schemas.microsoft.com/office/drawing/2014/main" val="4136648947"/>
                    </a:ext>
                  </a:extLst>
                </a:gridCol>
                <a:gridCol w="2581275">
                  <a:extLst>
                    <a:ext uri="{9D8B030D-6E8A-4147-A177-3AD203B41FA5}">
                      <a16:colId xmlns:a16="http://schemas.microsoft.com/office/drawing/2014/main" val="411360251"/>
                    </a:ext>
                  </a:extLst>
                </a:gridCol>
                <a:gridCol w="2581275">
                  <a:extLst>
                    <a:ext uri="{9D8B030D-6E8A-4147-A177-3AD203B41FA5}">
                      <a16:colId xmlns:a16="http://schemas.microsoft.com/office/drawing/2014/main" val="12936394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ngsana New" panose="02020603050405020304" pitchFamily="18" charset="-34"/>
                        </a:rPr>
                        <a:t>CLOSE (CTRL+W)</a:t>
                      </a:r>
                      <a:endParaRPr lang="en-150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ngsana New" panose="02020603050405020304" pitchFamily="18" charset="-34"/>
                        </a:rPr>
                        <a:t>CONFIGURATION</a:t>
                      </a:r>
                      <a:endParaRPr lang="en-150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ngsana New" panose="02020603050405020304" pitchFamily="18" charset="-34"/>
                        </a:rPr>
                        <a:t>KEYBOARD TEST</a:t>
                      </a:r>
                      <a:endParaRPr lang="en-150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ngsana New" panose="02020603050405020304" pitchFamily="18" charset="-34"/>
                        </a:rPr>
                        <a:t>SETUP</a:t>
                      </a:r>
                      <a:endParaRPr lang="en-150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3118743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15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15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1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177667"/>
                  </a:ext>
                </a:extLst>
              </a:tr>
            </a:tbl>
          </a:graphicData>
        </a:graphic>
      </p:graphicFrame>
      <p:pic>
        <p:nvPicPr>
          <p:cNvPr id="1032" name="Picture 3" descr="Text&#10;&#10;Description automatically generated">
            <a:extLst>
              <a:ext uri="{FF2B5EF4-FFF2-40B4-BE49-F238E27FC236}">
                <a16:creationId xmlns:a16="http://schemas.microsoft.com/office/drawing/2014/main" id="{746E08E9-6AB5-4B8C-C91A-83A58B672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975" y="564522"/>
            <a:ext cx="2851806" cy="3242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2" descr="Text&#10;&#10;Description automatically generated">
            <a:extLst>
              <a:ext uri="{FF2B5EF4-FFF2-40B4-BE49-F238E27FC236}">
                <a16:creationId xmlns:a16="http://schemas.microsoft.com/office/drawing/2014/main" id="{AEFBF9C3-1037-E5C7-E723-7FB9DB248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174" y="409575"/>
            <a:ext cx="1447800" cy="440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35">
            <a:extLst>
              <a:ext uri="{FF2B5EF4-FFF2-40B4-BE49-F238E27FC236}">
                <a16:creationId xmlns:a16="http://schemas.microsoft.com/office/drawing/2014/main" id="{A9B9A585-6A8A-E184-89A6-2FB8AA1D9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423846"/>
            <a:ext cx="9915525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506E789-28DA-8041-ACD9-ACC1A3E20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450" y="38068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15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80829E-E87A-2989-8BB3-4B81A1F53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450" y="42640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th-TH" altLang="en-150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ngsana New" panose="02020603050405020304" pitchFamily="18" charset="-34"/>
              </a:rPr>
            </a:br>
            <a:endParaRPr kumimoji="0" lang="en-US" altLang="en-150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150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817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2451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394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3166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056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75125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Custom 2">
      <a:majorFont>
        <a:latin typeface="Humnst777 BlkCn BT"/>
        <a:ea typeface=""/>
        <a:cs typeface=""/>
      </a:majorFont>
      <a:minorFont>
        <a:latin typeface="Humnst777 Cn BT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6C0E0F5-2410-4C19-B6C8-BF5C7570A48E}" vid="{E4B7BD59-BD0C-4E7F-BC61-0A3D93F700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Black_Slate_20221222</Template>
  <TotalTime>29</TotalTime>
  <Words>46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 2</vt:lpstr>
      <vt:lpstr>Slate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Roberto Scaramuzza</dc:creator>
  <cp:lastModifiedBy>Roberto Scaramuzza</cp:lastModifiedBy>
  <cp:revision>1</cp:revision>
  <dcterms:created xsi:type="dcterms:W3CDTF">2024-04-06T08:33:25Z</dcterms:created>
  <dcterms:modified xsi:type="dcterms:W3CDTF">2024-04-06T09:03:01Z</dcterms:modified>
</cp:coreProperties>
</file>