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3" r:id="rId7"/>
    <p:sldId id="264" r:id="rId8"/>
    <p:sldId id="270" r:id="rId9"/>
    <p:sldId id="262" r:id="rId10"/>
    <p:sldId id="268" r:id="rId11"/>
    <p:sldId id="269" r:id="rId12"/>
    <p:sldId id="265" r:id="rId13"/>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11F"/>
    <a:srgbClr val="422C16"/>
    <a:srgbClr val="0C788E"/>
    <a:srgbClr val="006666"/>
    <a:srgbClr val="0099CC"/>
    <a:srgbClr val="660066"/>
    <a:srgbClr val="660033"/>
    <a:srgbClr val="33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D28F92-7800-4ADC-A18B-B7B1E4BE3A57}" v="693" dt="2021-07-29T07:56:30.661"/>
    <p1510:client id="{F5A7E7BD-8E0F-47BC-92BE-A5FE39C8E218}" v="582" dt="2021-07-28T16:16:35.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323" autoAdjust="0"/>
    <p:restoredTop sz="94652" autoAdjust="0"/>
  </p:normalViewPr>
  <p:slideViewPr>
    <p:cSldViewPr>
      <p:cViewPr varScale="1">
        <p:scale>
          <a:sx n="69" d="100"/>
          <a:sy n="69" d="100"/>
        </p:scale>
        <p:origin x="-131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ki Deka" userId="267d56b9d629d958" providerId="Windows Live" clId="Web-{D5D28F92-7800-4ADC-A18B-B7B1E4BE3A57}"/>
    <pc:docChg chg="addSld delSld modSld sldOrd">
      <pc:chgData name="Biki Deka" userId="267d56b9d629d958" providerId="Windows Live" clId="Web-{D5D28F92-7800-4ADC-A18B-B7B1E4BE3A57}" dt="2021-07-29T07:56:30.661" v="498"/>
      <pc:docMkLst>
        <pc:docMk/>
      </pc:docMkLst>
      <pc:sldChg chg="addSp delSp modSp">
        <pc:chgData name="Biki Deka" userId="267d56b9d629d958" providerId="Windows Live" clId="Web-{D5D28F92-7800-4ADC-A18B-B7B1E4BE3A57}" dt="2021-07-29T07:54:33.705" v="458" actId="20577"/>
        <pc:sldMkLst>
          <pc:docMk/>
          <pc:sldMk cId="1115972578" sldId="262"/>
        </pc:sldMkLst>
        <pc:spChg chg="mod">
          <ac:chgData name="Biki Deka" userId="267d56b9d629d958" providerId="Windows Live" clId="Web-{D5D28F92-7800-4ADC-A18B-B7B1E4BE3A57}" dt="2021-07-29T07:31:30.158" v="102" actId="14100"/>
          <ac:spMkLst>
            <pc:docMk/>
            <pc:sldMk cId="1115972578" sldId="262"/>
            <ac:spMk id="2" creationId="{25E34529-D578-4619-8D81-903CF7A25E4C}"/>
          </ac:spMkLst>
        </pc:spChg>
        <pc:spChg chg="mod">
          <ac:chgData name="Biki Deka" userId="267d56b9d629d958" providerId="Windows Live" clId="Web-{D5D28F92-7800-4ADC-A18B-B7B1E4BE3A57}" dt="2021-07-29T07:54:33.705" v="458" actId="20577"/>
          <ac:spMkLst>
            <pc:docMk/>
            <pc:sldMk cId="1115972578" sldId="262"/>
            <ac:spMk id="3" creationId="{829DDD4C-0784-4CAC-9521-81CC1615B842}"/>
          </ac:spMkLst>
        </pc:spChg>
        <pc:spChg chg="add del">
          <ac:chgData name="Biki Deka" userId="267d56b9d629d958" providerId="Windows Live" clId="Web-{D5D28F92-7800-4ADC-A18B-B7B1E4BE3A57}" dt="2021-07-29T06:36:20.707" v="8"/>
          <ac:spMkLst>
            <pc:docMk/>
            <pc:sldMk cId="1115972578" sldId="262"/>
            <ac:spMk id="4" creationId="{E9D55519-980E-490F-A83D-81EB8E106952}"/>
          </ac:spMkLst>
        </pc:spChg>
        <pc:spChg chg="add mod">
          <ac:chgData name="Biki Deka" userId="267d56b9d629d958" providerId="Windows Live" clId="Web-{D5D28F92-7800-4ADC-A18B-B7B1E4BE3A57}" dt="2021-07-29T07:32:12.956" v="130" actId="1076"/>
          <ac:spMkLst>
            <pc:docMk/>
            <pc:sldMk cId="1115972578" sldId="262"/>
            <ac:spMk id="8" creationId="{340FC67A-D514-4A2B-9D0A-623BF0E4D047}"/>
          </ac:spMkLst>
        </pc:spChg>
        <pc:spChg chg="add mod">
          <ac:chgData name="Biki Deka" userId="267d56b9d629d958" providerId="Windows Live" clId="Web-{D5D28F92-7800-4ADC-A18B-B7B1E4BE3A57}" dt="2021-07-29T07:32:16.956" v="131" actId="1076"/>
          <ac:spMkLst>
            <pc:docMk/>
            <pc:sldMk cId="1115972578" sldId="262"/>
            <ac:spMk id="9" creationId="{076E6674-B772-4B81-AE70-F7D09F295541}"/>
          </ac:spMkLst>
        </pc:spChg>
        <pc:spChg chg="add mod">
          <ac:chgData name="Biki Deka" userId="267d56b9d629d958" providerId="Windows Live" clId="Web-{D5D28F92-7800-4ADC-A18B-B7B1E4BE3A57}" dt="2021-07-29T07:22:26.974" v="93" actId="20577"/>
          <ac:spMkLst>
            <pc:docMk/>
            <pc:sldMk cId="1115972578" sldId="262"/>
            <ac:spMk id="10" creationId="{79E39669-74CC-4C9A-819C-13594519327F}"/>
          </ac:spMkLst>
        </pc:spChg>
        <pc:spChg chg="add del">
          <ac:chgData name="Biki Deka" userId="267d56b9d629d958" providerId="Windows Live" clId="Web-{D5D28F92-7800-4ADC-A18B-B7B1E4BE3A57}" dt="2021-07-29T07:32:02.222" v="127"/>
          <ac:spMkLst>
            <pc:docMk/>
            <pc:sldMk cId="1115972578" sldId="262"/>
            <ac:spMk id="11" creationId="{965015CF-908C-474C-9FD8-E01D18332C8C}"/>
          </ac:spMkLst>
        </pc:spChg>
        <pc:picChg chg="add mod">
          <ac:chgData name="Biki Deka" userId="267d56b9d629d958" providerId="Windows Live" clId="Web-{D5D28F92-7800-4ADC-A18B-B7B1E4BE3A57}" dt="2021-07-29T07:32:04.862" v="128" actId="1076"/>
          <ac:picMkLst>
            <pc:docMk/>
            <pc:sldMk cId="1115972578" sldId="262"/>
            <ac:picMk id="4" creationId="{C85341A5-C4B5-4640-BCA6-1F99809F42CC}"/>
          </ac:picMkLst>
        </pc:picChg>
        <pc:picChg chg="add mod">
          <ac:chgData name="Biki Deka" userId="267d56b9d629d958" providerId="Windows Live" clId="Web-{D5D28F92-7800-4ADC-A18B-B7B1E4BE3A57}" dt="2021-07-29T07:32:07.487" v="129" actId="1076"/>
          <ac:picMkLst>
            <pc:docMk/>
            <pc:sldMk cId="1115972578" sldId="262"/>
            <ac:picMk id="6" creationId="{82F1A17B-5F1E-41E3-9DB3-DE651CD4CEDB}"/>
          </ac:picMkLst>
        </pc:picChg>
        <pc:picChg chg="add mod">
          <ac:chgData name="Biki Deka" userId="267d56b9d629d958" providerId="Windows Live" clId="Web-{D5D28F92-7800-4ADC-A18B-B7B1E4BE3A57}" dt="2021-07-29T07:17:27.983" v="46" actId="1076"/>
          <ac:picMkLst>
            <pc:docMk/>
            <pc:sldMk cId="1115972578" sldId="262"/>
            <ac:picMk id="7" creationId="{0E5B4B74-6DF0-4E37-81B5-BDC2B5AE2A7F}"/>
          </ac:picMkLst>
        </pc:picChg>
      </pc:sldChg>
      <pc:sldChg chg="modSp">
        <pc:chgData name="Biki Deka" userId="267d56b9d629d958" providerId="Windows Live" clId="Web-{D5D28F92-7800-4ADC-A18B-B7B1E4BE3A57}" dt="2021-07-29T07:55:42.410" v="477" actId="20577"/>
        <pc:sldMkLst>
          <pc:docMk/>
          <pc:sldMk cId="2959672505" sldId="264"/>
        </pc:sldMkLst>
        <pc:spChg chg="mod">
          <ac:chgData name="Biki Deka" userId="267d56b9d629d958" providerId="Windows Live" clId="Web-{D5D28F92-7800-4ADC-A18B-B7B1E4BE3A57}" dt="2021-07-29T07:55:42.410" v="477" actId="20577"/>
          <ac:spMkLst>
            <pc:docMk/>
            <pc:sldMk cId="2959672505" sldId="264"/>
            <ac:spMk id="3" creationId="{829DDD4C-0784-4CAC-9521-81CC1615B842}"/>
          </ac:spMkLst>
        </pc:spChg>
      </pc:sldChg>
      <pc:sldChg chg="del">
        <pc:chgData name="Biki Deka" userId="267d56b9d629d958" providerId="Windows Live" clId="Web-{D5D28F92-7800-4ADC-A18B-B7B1E4BE3A57}" dt="2021-07-29T07:21:13.004" v="82"/>
        <pc:sldMkLst>
          <pc:docMk/>
          <pc:sldMk cId="1363355634" sldId="267"/>
        </pc:sldMkLst>
      </pc:sldChg>
      <pc:sldChg chg="new del ord">
        <pc:chgData name="Biki Deka" userId="267d56b9d629d958" providerId="Windows Live" clId="Web-{D5D28F92-7800-4ADC-A18B-B7B1E4BE3A57}" dt="2021-07-29T07:56:30.661" v="498"/>
        <pc:sldMkLst>
          <pc:docMk/>
          <pc:sldMk cId="2182032680" sldId="267"/>
        </pc:sldMkLst>
      </pc:sldChg>
      <pc:sldChg chg="addSp delSp modSp add del replId">
        <pc:chgData name="Biki Deka" userId="267d56b9d629d958" providerId="Windows Live" clId="Web-{D5D28F92-7800-4ADC-A18B-B7B1E4BE3A57}" dt="2021-07-29T07:33:19.411" v="157" actId="1076"/>
        <pc:sldMkLst>
          <pc:docMk/>
          <pc:sldMk cId="660916386" sldId="268"/>
        </pc:sldMkLst>
        <pc:spChg chg="del mod">
          <ac:chgData name="Biki Deka" userId="267d56b9d629d958" providerId="Windows Live" clId="Web-{D5D28F92-7800-4ADC-A18B-B7B1E4BE3A57}" dt="2021-07-29T07:31:07.877" v="100"/>
          <ac:spMkLst>
            <pc:docMk/>
            <pc:sldMk cId="660916386" sldId="268"/>
            <ac:spMk id="2" creationId="{25E34529-D578-4619-8D81-903CF7A25E4C}"/>
          </ac:spMkLst>
        </pc:spChg>
        <pc:spChg chg="mod">
          <ac:chgData name="Biki Deka" userId="267d56b9d629d958" providerId="Windows Live" clId="Web-{D5D28F92-7800-4ADC-A18B-B7B1E4BE3A57}" dt="2021-07-29T07:32:36.363" v="148" actId="20577"/>
          <ac:spMkLst>
            <pc:docMk/>
            <pc:sldMk cId="660916386" sldId="268"/>
            <ac:spMk id="3" creationId="{829DDD4C-0784-4CAC-9521-81CC1615B842}"/>
          </ac:spMkLst>
        </pc:spChg>
        <pc:picChg chg="del">
          <ac:chgData name="Biki Deka" userId="267d56b9d629d958" providerId="Windows Live" clId="Web-{D5D28F92-7800-4ADC-A18B-B7B1E4BE3A57}" dt="2021-07-29T07:32:44.191" v="149"/>
          <ac:picMkLst>
            <pc:docMk/>
            <pc:sldMk cId="660916386" sldId="268"/>
            <ac:picMk id="4" creationId="{C85341A5-C4B5-4640-BCA6-1F99809F42CC}"/>
          </ac:picMkLst>
        </pc:picChg>
        <pc:picChg chg="del">
          <ac:chgData name="Biki Deka" userId="267d56b9d629d958" providerId="Windows Live" clId="Web-{D5D28F92-7800-4ADC-A18B-B7B1E4BE3A57}" dt="2021-07-29T07:32:45.707" v="150"/>
          <ac:picMkLst>
            <pc:docMk/>
            <pc:sldMk cId="660916386" sldId="268"/>
            <ac:picMk id="6" creationId="{82F1A17B-5F1E-41E3-9DB3-DE651CD4CEDB}"/>
          </ac:picMkLst>
        </pc:picChg>
        <pc:picChg chg="del">
          <ac:chgData name="Biki Deka" userId="267d56b9d629d958" providerId="Windows Live" clId="Web-{D5D28F92-7800-4ADC-A18B-B7B1E4BE3A57}" dt="2021-07-29T07:32:47.269" v="151"/>
          <ac:picMkLst>
            <pc:docMk/>
            <pc:sldMk cId="660916386" sldId="268"/>
            <ac:picMk id="7" creationId="{0E5B4B74-6DF0-4E37-81B5-BDC2B5AE2A7F}"/>
          </ac:picMkLst>
        </pc:picChg>
        <pc:picChg chg="add mod">
          <ac:chgData name="Biki Deka" userId="267d56b9d629d958" providerId="Windows Live" clId="Web-{D5D28F92-7800-4ADC-A18B-B7B1E4BE3A57}" dt="2021-07-29T07:33:01.363" v="153" actId="1076"/>
          <ac:picMkLst>
            <pc:docMk/>
            <pc:sldMk cId="660916386" sldId="268"/>
            <ac:picMk id="11" creationId="{6EE98F11-E5CB-407E-8F77-24F07A556F4A}"/>
          </ac:picMkLst>
        </pc:picChg>
        <pc:picChg chg="add mod">
          <ac:chgData name="Biki Deka" userId="267d56b9d629d958" providerId="Windows Live" clId="Web-{D5D28F92-7800-4ADC-A18B-B7B1E4BE3A57}" dt="2021-07-29T07:33:10.676" v="155" actId="1076"/>
          <ac:picMkLst>
            <pc:docMk/>
            <pc:sldMk cId="660916386" sldId="268"/>
            <ac:picMk id="12" creationId="{11F9799F-52A8-43CB-96A7-D915ABAF7AF5}"/>
          </ac:picMkLst>
        </pc:picChg>
        <pc:picChg chg="add mod">
          <ac:chgData name="Biki Deka" userId="267d56b9d629d958" providerId="Windows Live" clId="Web-{D5D28F92-7800-4ADC-A18B-B7B1E4BE3A57}" dt="2021-07-29T07:33:19.411" v="157" actId="1076"/>
          <ac:picMkLst>
            <pc:docMk/>
            <pc:sldMk cId="660916386" sldId="268"/>
            <ac:picMk id="13" creationId="{8C58CE74-F8FB-44E3-ADA8-88465E587CA2}"/>
          </ac:picMkLst>
        </pc:picChg>
      </pc:sldChg>
      <pc:sldChg chg="addSp delSp modSp new">
        <pc:chgData name="Biki Deka" userId="267d56b9d629d958" providerId="Windows Live" clId="Web-{D5D28F92-7800-4ADC-A18B-B7B1E4BE3A57}" dt="2021-07-29T07:39:11.637" v="284" actId="20577"/>
        <pc:sldMkLst>
          <pc:docMk/>
          <pc:sldMk cId="1479669633" sldId="269"/>
        </pc:sldMkLst>
        <pc:spChg chg="add mod">
          <ac:chgData name="Biki Deka" userId="267d56b9d629d958" providerId="Windows Live" clId="Web-{D5D28F92-7800-4ADC-A18B-B7B1E4BE3A57}" dt="2021-07-29T07:34:21.287" v="190" actId="20577"/>
          <ac:spMkLst>
            <pc:docMk/>
            <pc:sldMk cId="1479669633" sldId="269"/>
            <ac:spMk id="2" creationId="{F9D00995-D067-4A8D-B9AF-CCE0DC89EF27}"/>
          </ac:spMkLst>
        </pc:spChg>
        <pc:spChg chg="add mod">
          <ac:chgData name="Biki Deka" userId="267d56b9d629d958" providerId="Windows Live" clId="Web-{D5D28F92-7800-4ADC-A18B-B7B1E4BE3A57}" dt="2021-07-29T07:39:11.637" v="284" actId="20577"/>
          <ac:spMkLst>
            <pc:docMk/>
            <pc:sldMk cId="1479669633" sldId="269"/>
            <ac:spMk id="5" creationId="{AE2116E2-8B52-4F01-ACBF-CC3999860C75}"/>
          </ac:spMkLst>
        </pc:spChg>
        <pc:picChg chg="add del mod">
          <ac:chgData name="Biki Deka" userId="267d56b9d629d958" providerId="Windows Live" clId="Web-{D5D28F92-7800-4ADC-A18B-B7B1E4BE3A57}" dt="2021-07-29T07:34:42.506" v="192"/>
          <ac:picMkLst>
            <pc:docMk/>
            <pc:sldMk cId="1479669633" sldId="269"/>
            <ac:picMk id="3" creationId="{35191C5C-1820-47C4-9829-75EDC5761831}"/>
          </ac:picMkLst>
        </pc:picChg>
        <pc:picChg chg="add mod">
          <ac:chgData name="Biki Deka" userId="267d56b9d629d958" providerId="Windows Live" clId="Web-{D5D28F92-7800-4ADC-A18B-B7B1E4BE3A57}" dt="2021-07-29T07:37:57.136" v="201" actId="14100"/>
          <ac:picMkLst>
            <pc:docMk/>
            <pc:sldMk cId="1479669633" sldId="269"/>
            <ac:picMk id="4" creationId="{6E0762DE-E7AE-4407-9D25-EBE39761F6C1}"/>
          </ac:picMkLst>
        </pc:picChg>
      </pc:sldChg>
      <pc:sldChg chg="addSp modSp new">
        <pc:chgData name="Biki Deka" userId="267d56b9d629d958" providerId="Windows Live" clId="Web-{D5D28F92-7800-4ADC-A18B-B7B1E4BE3A57}" dt="2021-07-29T07:56:11.879" v="497" actId="20577"/>
        <pc:sldMkLst>
          <pc:docMk/>
          <pc:sldMk cId="2852764268" sldId="270"/>
        </pc:sldMkLst>
        <pc:spChg chg="add mod">
          <ac:chgData name="Biki Deka" userId="267d56b9d629d958" providerId="Windows Live" clId="Web-{D5D28F92-7800-4ADC-A18B-B7B1E4BE3A57}" dt="2021-07-29T07:56:11.879" v="497" actId="20577"/>
          <ac:spMkLst>
            <pc:docMk/>
            <pc:sldMk cId="2852764268" sldId="270"/>
            <ac:spMk id="2" creationId="{746B07C1-E540-49A0-A1A8-7E6F5E127E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n-US"/>
          </a:p>
        </p:txBody>
      </p:sp>
      <p:sp>
        <p:nvSpPr>
          <p:cNvPr id="4" name="Rectangle 4">
            <a:extLst>
              <a:ext uri="{FF2B5EF4-FFF2-40B4-BE49-F238E27FC236}">
                <a16:creationId xmlns:a16="http://schemas.microsoft.com/office/drawing/2014/main" xmlns="" id="{F08C603B-58D6-4739-B7F7-A9E29F5453C0}"/>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xmlns="" id="{88E0A993-A374-47FF-A762-7A58D316EEF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xmlns="" id="{6CB5D3BA-7EBE-445E-91B6-ADA6B4F4623E}"/>
              </a:ext>
            </a:extLst>
          </p:cNvPr>
          <p:cNvSpPr>
            <a:spLocks noGrp="1" noChangeArrowheads="1"/>
          </p:cNvSpPr>
          <p:nvPr>
            <p:ph type="sldNum" sz="quarter" idx="12"/>
          </p:nvPr>
        </p:nvSpPr>
        <p:spPr>
          <a:ln/>
        </p:spPr>
        <p:txBody>
          <a:bodyPr/>
          <a:lstStyle>
            <a:lvl1pPr>
              <a:defRPr/>
            </a:lvl1pPr>
          </a:lstStyle>
          <a:p>
            <a:fld id="{AAF714E1-21DD-425A-90BD-748967A0603D}" type="slidenum">
              <a:rPr lang="es-ES" altLang="en-US"/>
              <a:pPr/>
              <a:t>‹#›</a:t>
            </a:fld>
            <a:endParaRPr lang="es-ES" altLang="en-US"/>
          </a:p>
        </p:txBody>
      </p:sp>
    </p:spTree>
    <p:extLst>
      <p:ext uri="{BB962C8B-B14F-4D97-AF65-F5344CB8AC3E}">
        <p14:creationId xmlns:p14="http://schemas.microsoft.com/office/powerpoint/2010/main" xmlns="" val="332460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angle 4">
            <a:extLst>
              <a:ext uri="{FF2B5EF4-FFF2-40B4-BE49-F238E27FC236}">
                <a16:creationId xmlns:a16="http://schemas.microsoft.com/office/drawing/2014/main" xmlns="" id="{47D4618F-BF6B-42FE-98C7-B9B81C361F8A}"/>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xmlns="" id="{EC829EAD-D37F-4700-9C4B-C05D074DDBF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xmlns="" id="{715D9CC8-D110-454A-A5F6-AF7BD5AE09D1}"/>
              </a:ext>
            </a:extLst>
          </p:cNvPr>
          <p:cNvSpPr>
            <a:spLocks noGrp="1" noChangeArrowheads="1"/>
          </p:cNvSpPr>
          <p:nvPr>
            <p:ph type="sldNum" sz="quarter" idx="12"/>
          </p:nvPr>
        </p:nvSpPr>
        <p:spPr>
          <a:ln/>
        </p:spPr>
        <p:txBody>
          <a:bodyPr/>
          <a:lstStyle>
            <a:lvl1pPr>
              <a:defRPr/>
            </a:lvl1pPr>
          </a:lstStyle>
          <a:p>
            <a:fld id="{9E7D3B43-1BE2-451A-BA46-BCD8E47B97F9}" type="slidenum">
              <a:rPr lang="es-ES" altLang="en-US"/>
              <a:pPr/>
              <a:t>‹#›</a:t>
            </a:fld>
            <a:endParaRPr lang="es-ES" altLang="en-US"/>
          </a:p>
        </p:txBody>
      </p:sp>
    </p:spTree>
    <p:extLst>
      <p:ext uri="{BB962C8B-B14F-4D97-AF65-F5344CB8AC3E}">
        <p14:creationId xmlns:p14="http://schemas.microsoft.com/office/powerpoint/2010/main" xmlns="" val="242499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angle 4">
            <a:extLst>
              <a:ext uri="{FF2B5EF4-FFF2-40B4-BE49-F238E27FC236}">
                <a16:creationId xmlns:a16="http://schemas.microsoft.com/office/drawing/2014/main" xmlns="" id="{72134916-FF2D-4F5D-8266-CC60A470F604}"/>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xmlns="" id="{2D3326D7-13A0-4892-926C-64026901641E}"/>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xmlns="" id="{B6FBF8BC-4DC2-4A10-B559-2004CA632F68}"/>
              </a:ext>
            </a:extLst>
          </p:cNvPr>
          <p:cNvSpPr>
            <a:spLocks noGrp="1" noChangeArrowheads="1"/>
          </p:cNvSpPr>
          <p:nvPr>
            <p:ph type="sldNum" sz="quarter" idx="12"/>
          </p:nvPr>
        </p:nvSpPr>
        <p:spPr>
          <a:ln/>
        </p:spPr>
        <p:txBody>
          <a:bodyPr/>
          <a:lstStyle>
            <a:lvl1pPr>
              <a:defRPr/>
            </a:lvl1pPr>
          </a:lstStyle>
          <a:p>
            <a:fld id="{90F9A701-26C1-4E31-8614-12879D685691}" type="slidenum">
              <a:rPr lang="es-ES" altLang="en-US"/>
              <a:pPr/>
              <a:t>‹#›</a:t>
            </a:fld>
            <a:endParaRPr lang="es-ES" altLang="en-US"/>
          </a:p>
        </p:txBody>
      </p:sp>
    </p:spTree>
    <p:extLst>
      <p:ext uri="{BB962C8B-B14F-4D97-AF65-F5344CB8AC3E}">
        <p14:creationId xmlns:p14="http://schemas.microsoft.com/office/powerpoint/2010/main" xmlns="" val="1601875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angle 4">
            <a:extLst>
              <a:ext uri="{FF2B5EF4-FFF2-40B4-BE49-F238E27FC236}">
                <a16:creationId xmlns:a16="http://schemas.microsoft.com/office/drawing/2014/main" xmlns="" id="{5A4832D8-5F1E-43CC-9807-79AE4CC4E7E9}"/>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xmlns="" id="{AE2986E3-F5E4-446B-8ABC-5140D4C0EF7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xmlns="" id="{407507C4-A746-46A9-A611-4F9E378CBD2E}"/>
              </a:ext>
            </a:extLst>
          </p:cNvPr>
          <p:cNvSpPr>
            <a:spLocks noGrp="1" noChangeArrowheads="1"/>
          </p:cNvSpPr>
          <p:nvPr>
            <p:ph type="sldNum" sz="quarter" idx="12"/>
          </p:nvPr>
        </p:nvSpPr>
        <p:spPr>
          <a:ln/>
        </p:spPr>
        <p:txBody>
          <a:bodyPr/>
          <a:lstStyle>
            <a:lvl1pPr>
              <a:defRPr/>
            </a:lvl1pPr>
          </a:lstStyle>
          <a:p>
            <a:fld id="{FFC165B8-03CD-49F0-860C-A464A76EBAB0}" type="slidenum">
              <a:rPr lang="es-ES" altLang="en-US"/>
              <a:pPr/>
              <a:t>‹#›</a:t>
            </a:fld>
            <a:endParaRPr lang="es-ES" altLang="en-US"/>
          </a:p>
        </p:txBody>
      </p:sp>
    </p:spTree>
    <p:extLst>
      <p:ext uri="{BB962C8B-B14F-4D97-AF65-F5344CB8AC3E}">
        <p14:creationId xmlns:p14="http://schemas.microsoft.com/office/powerpoint/2010/main" xmlns="" val="55465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xmlns="" id="{FDC97F07-C82F-46C8-BF5D-F5E5F03AF9CE}"/>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xmlns="" id="{F8DA3153-46E4-445A-A76F-DC454B5FE16F}"/>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xmlns="" id="{B52E7B5F-2A1E-4CBD-90F0-47E10BC856F5}"/>
              </a:ext>
            </a:extLst>
          </p:cNvPr>
          <p:cNvSpPr>
            <a:spLocks noGrp="1" noChangeArrowheads="1"/>
          </p:cNvSpPr>
          <p:nvPr>
            <p:ph type="sldNum" sz="quarter" idx="12"/>
          </p:nvPr>
        </p:nvSpPr>
        <p:spPr>
          <a:ln/>
        </p:spPr>
        <p:txBody>
          <a:bodyPr/>
          <a:lstStyle>
            <a:lvl1pPr>
              <a:defRPr/>
            </a:lvl1pPr>
          </a:lstStyle>
          <a:p>
            <a:fld id="{F9262AA8-FB5F-42DB-B894-4053E462FEF2}" type="slidenum">
              <a:rPr lang="es-ES" altLang="en-US"/>
              <a:pPr/>
              <a:t>‹#›</a:t>
            </a:fld>
            <a:endParaRPr lang="es-ES" altLang="en-US"/>
          </a:p>
        </p:txBody>
      </p:sp>
    </p:spTree>
    <p:extLst>
      <p:ext uri="{BB962C8B-B14F-4D97-AF65-F5344CB8AC3E}">
        <p14:creationId xmlns:p14="http://schemas.microsoft.com/office/powerpoint/2010/main" xmlns="" val="103667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Rectangle 4">
            <a:extLst>
              <a:ext uri="{FF2B5EF4-FFF2-40B4-BE49-F238E27FC236}">
                <a16:creationId xmlns:a16="http://schemas.microsoft.com/office/drawing/2014/main" xmlns="" id="{3D0B80D4-1560-4F14-B53E-3D3AAFB83366}"/>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xmlns="" id="{47C60185-1713-4F31-84F7-4BA869CE683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xmlns="" id="{DFFD6E94-CDBB-45FB-8096-9CCE94C7CE39}"/>
              </a:ext>
            </a:extLst>
          </p:cNvPr>
          <p:cNvSpPr>
            <a:spLocks noGrp="1" noChangeArrowheads="1"/>
          </p:cNvSpPr>
          <p:nvPr>
            <p:ph type="sldNum" sz="quarter" idx="12"/>
          </p:nvPr>
        </p:nvSpPr>
        <p:spPr>
          <a:ln/>
        </p:spPr>
        <p:txBody>
          <a:bodyPr/>
          <a:lstStyle>
            <a:lvl1pPr>
              <a:defRPr/>
            </a:lvl1pPr>
          </a:lstStyle>
          <a:p>
            <a:fld id="{54864519-7815-4022-BF75-21558883021A}" type="slidenum">
              <a:rPr lang="es-ES" altLang="en-US"/>
              <a:pPr/>
              <a:t>‹#›</a:t>
            </a:fld>
            <a:endParaRPr lang="es-ES" altLang="en-US"/>
          </a:p>
        </p:txBody>
      </p:sp>
    </p:spTree>
    <p:extLst>
      <p:ext uri="{BB962C8B-B14F-4D97-AF65-F5344CB8AC3E}">
        <p14:creationId xmlns:p14="http://schemas.microsoft.com/office/powerpoint/2010/main" xmlns="" val="3855822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Rectangle 4">
            <a:extLst>
              <a:ext uri="{FF2B5EF4-FFF2-40B4-BE49-F238E27FC236}">
                <a16:creationId xmlns:a16="http://schemas.microsoft.com/office/drawing/2014/main" xmlns="" id="{C655AD49-073E-479C-9B9D-2023B67B2E03}"/>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5">
            <a:extLst>
              <a:ext uri="{FF2B5EF4-FFF2-40B4-BE49-F238E27FC236}">
                <a16:creationId xmlns:a16="http://schemas.microsoft.com/office/drawing/2014/main" xmlns="" id="{3157B19C-A1BC-45E3-88A8-C1731160B92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6">
            <a:extLst>
              <a:ext uri="{FF2B5EF4-FFF2-40B4-BE49-F238E27FC236}">
                <a16:creationId xmlns:a16="http://schemas.microsoft.com/office/drawing/2014/main" xmlns="" id="{533B0296-7051-4485-90BA-AF47AB80F265}"/>
              </a:ext>
            </a:extLst>
          </p:cNvPr>
          <p:cNvSpPr>
            <a:spLocks noGrp="1" noChangeArrowheads="1"/>
          </p:cNvSpPr>
          <p:nvPr>
            <p:ph type="sldNum" sz="quarter" idx="12"/>
          </p:nvPr>
        </p:nvSpPr>
        <p:spPr>
          <a:ln/>
        </p:spPr>
        <p:txBody>
          <a:bodyPr/>
          <a:lstStyle>
            <a:lvl1pPr>
              <a:defRPr/>
            </a:lvl1pPr>
          </a:lstStyle>
          <a:p>
            <a:fld id="{16091D35-BE0E-497D-8735-F81F18CE627B}" type="slidenum">
              <a:rPr lang="es-ES" altLang="en-US"/>
              <a:pPr/>
              <a:t>‹#›</a:t>
            </a:fld>
            <a:endParaRPr lang="es-ES" altLang="en-US"/>
          </a:p>
        </p:txBody>
      </p:sp>
    </p:spTree>
    <p:extLst>
      <p:ext uri="{BB962C8B-B14F-4D97-AF65-F5344CB8AC3E}">
        <p14:creationId xmlns:p14="http://schemas.microsoft.com/office/powerpoint/2010/main" xmlns="" val="194993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Rectangle 4">
            <a:extLst>
              <a:ext uri="{FF2B5EF4-FFF2-40B4-BE49-F238E27FC236}">
                <a16:creationId xmlns:a16="http://schemas.microsoft.com/office/drawing/2014/main" xmlns="" id="{33AE7467-1E10-4177-89FE-1E79067BEC9B}"/>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5">
            <a:extLst>
              <a:ext uri="{FF2B5EF4-FFF2-40B4-BE49-F238E27FC236}">
                <a16:creationId xmlns:a16="http://schemas.microsoft.com/office/drawing/2014/main" xmlns="" id="{DE3F3FAD-68B5-4CAC-9E24-BDB19C27B73E}"/>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6">
            <a:extLst>
              <a:ext uri="{FF2B5EF4-FFF2-40B4-BE49-F238E27FC236}">
                <a16:creationId xmlns:a16="http://schemas.microsoft.com/office/drawing/2014/main" xmlns="" id="{EBFBD8CC-27F8-46F5-A271-0C53C99F3106}"/>
              </a:ext>
            </a:extLst>
          </p:cNvPr>
          <p:cNvSpPr>
            <a:spLocks noGrp="1" noChangeArrowheads="1"/>
          </p:cNvSpPr>
          <p:nvPr>
            <p:ph type="sldNum" sz="quarter" idx="12"/>
          </p:nvPr>
        </p:nvSpPr>
        <p:spPr>
          <a:ln/>
        </p:spPr>
        <p:txBody>
          <a:bodyPr/>
          <a:lstStyle>
            <a:lvl1pPr>
              <a:defRPr/>
            </a:lvl1pPr>
          </a:lstStyle>
          <a:p>
            <a:fld id="{B0C78B78-23E3-48EB-BFCC-2B877B9EBA63}" type="slidenum">
              <a:rPr lang="es-ES" altLang="en-US"/>
              <a:pPr/>
              <a:t>‹#›</a:t>
            </a:fld>
            <a:endParaRPr lang="es-ES" altLang="en-US"/>
          </a:p>
        </p:txBody>
      </p:sp>
    </p:spTree>
    <p:extLst>
      <p:ext uri="{BB962C8B-B14F-4D97-AF65-F5344CB8AC3E}">
        <p14:creationId xmlns:p14="http://schemas.microsoft.com/office/powerpoint/2010/main" xmlns="" val="182151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B2F3EECF-84D7-46F9-9DD2-86EDB54C4472}"/>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5">
            <a:extLst>
              <a:ext uri="{FF2B5EF4-FFF2-40B4-BE49-F238E27FC236}">
                <a16:creationId xmlns:a16="http://schemas.microsoft.com/office/drawing/2014/main" xmlns="" id="{8E101933-BF4F-43C9-9FDA-17932A677B1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6">
            <a:extLst>
              <a:ext uri="{FF2B5EF4-FFF2-40B4-BE49-F238E27FC236}">
                <a16:creationId xmlns:a16="http://schemas.microsoft.com/office/drawing/2014/main" xmlns="" id="{4CFD483E-09DE-47F8-B8D0-91BDB4905D28}"/>
              </a:ext>
            </a:extLst>
          </p:cNvPr>
          <p:cNvSpPr>
            <a:spLocks noGrp="1" noChangeArrowheads="1"/>
          </p:cNvSpPr>
          <p:nvPr>
            <p:ph type="sldNum" sz="quarter" idx="12"/>
          </p:nvPr>
        </p:nvSpPr>
        <p:spPr>
          <a:ln/>
        </p:spPr>
        <p:txBody>
          <a:bodyPr/>
          <a:lstStyle>
            <a:lvl1pPr>
              <a:defRPr/>
            </a:lvl1pPr>
          </a:lstStyle>
          <a:p>
            <a:fld id="{51498F79-1097-4EF4-82E5-EEE3258FBE83}" type="slidenum">
              <a:rPr lang="es-ES" altLang="en-US"/>
              <a:pPr/>
              <a:t>‹#›</a:t>
            </a:fld>
            <a:endParaRPr lang="es-ES" altLang="en-US"/>
          </a:p>
        </p:txBody>
      </p:sp>
    </p:spTree>
    <p:extLst>
      <p:ext uri="{BB962C8B-B14F-4D97-AF65-F5344CB8AC3E}">
        <p14:creationId xmlns:p14="http://schemas.microsoft.com/office/powerpoint/2010/main" xmlns="" val="971383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xmlns="" id="{77BD1117-C14C-44B4-B495-E2B3C4AD1C33}"/>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xmlns="" id="{1985645E-CCF5-4D9D-BC1A-E9217E3697C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xmlns="" id="{FD3ED76A-8346-41F7-81CB-BBC6F6B652C1}"/>
              </a:ext>
            </a:extLst>
          </p:cNvPr>
          <p:cNvSpPr>
            <a:spLocks noGrp="1" noChangeArrowheads="1"/>
          </p:cNvSpPr>
          <p:nvPr>
            <p:ph type="sldNum" sz="quarter" idx="12"/>
          </p:nvPr>
        </p:nvSpPr>
        <p:spPr>
          <a:ln/>
        </p:spPr>
        <p:txBody>
          <a:bodyPr/>
          <a:lstStyle>
            <a:lvl1pPr>
              <a:defRPr/>
            </a:lvl1pPr>
          </a:lstStyle>
          <a:p>
            <a:fld id="{4428E82B-5C6E-43C3-A6E9-8B0F2C05701D}" type="slidenum">
              <a:rPr lang="es-ES" altLang="en-US"/>
              <a:pPr/>
              <a:t>‹#›</a:t>
            </a:fld>
            <a:endParaRPr lang="es-ES" altLang="en-US"/>
          </a:p>
        </p:txBody>
      </p:sp>
    </p:spTree>
    <p:extLst>
      <p:ext uri="{BB962C8B-B14F-4D97-AF65-F5344CB8AC3E}">
        <p14:creationId xmlns:p14="http://schemas.microsoft.com/office/powerpoint/2010/main" xmlns="" val="424685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xmlns="" id="{F8C170BE-4126-4669-B4F8-7B426689FD4E}"/>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xmlns="" id="{9855C20D-9FD3-4952-800B-86FCE1E6652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xmlns="" id="{805C4EC3-93D0-4F1A-9577-988493348BF7}"/>
              </a:ext>
            </a:extLst>
          </p:cNvPr>
          <p:cNvSpPr>
            <a:spLocks noGrp="1" noChangeArrowheads="1"/>
          </p:cNvSpPr>
          <p:nvPr>
            <p:ph type="sldNum" sz="quarter" idx="12"/>
          </p:nvPr>
        </p:nvSpPr>
        <p:spPr>
          <a:ln/>
        </p:spPr>
        <p:txBody>
          <a:bodyPr/>
          <a:lstStyle>
            <a:lvl1pPr>
              <a:defRPr/>
            </a:lvl1pPr>
          </a:lstStyle>
          <a:p>
            <a:fld id="{7A9015A4-6BC7-4A74-983F-867A47291CD0}" type="slidenum">
              <a:rPr lang="es-ES" altLang="en-US"/>
              <a:pPr/>
              <a:t>‹#›</a:t>
            </a:fld>
            <a:endParaRPr lang="es-ES" altLang="en-US"/>
          </a:p>
        </p:txBody>
      </p:sp>
    </p:spTree>
    <p:extLst>
      <p:ext uri="{BB962C8B-B14F-4D97-AF65-F5344CB8AC3E}">
        <p14:creationId xmlns:p14="http://schemas.microsoft.com/office/powerpoint/2010/main" xmlns="" val="3334126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581B563D-574D-466A-9763-4478B2B01919}"/>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xmlns="" id="{150B07FB-0A0A-4647-959B-88BA527F2156}"/>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xmlns="" id="{9ED5C488-74A4-46E1-A30B-B3BB6F70E44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endParaRPr lang="es-ES"/>
          </a:p>
        </p:txBody>
      </p:sp>
      <p:sp>
        <p:nvSpPr>
          <p:cNvPr id="1029" name="Rectangle 5">
            <a:extLst>
              <a:ext uri="{FF2B5EF4-FFF2-40B4-BE49-F238E27FC236}">
                <a16:creationId xmlns:a16="http://schemas.microsoft.com/office/drawing/2014/main" xmlns="" id="{2EF309E6-30B5-4759-B930-A27DB99C1F45}"/>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es-ES"/>
          </a:p>
        </p:txBody>
      </p:sp>
      <p:sp>
        <p:nvSpPr>
          <p:cNvPr id="1030" name="Rectangle 6">
            <a:extLst>
              <a:ext uri="{FF2B5EF4-FFF2-40B4-BE49-F238E27FC236}">
                <a16:creationId xmlns:a16="http://schemas.microsoft.com/office/drawing/2014/main" xmlns="" id="{B89580F1-5B17-492E-A4B1-C7676B202A00}"/>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AB4683D-4CA4-4CEE-934B-BBF624F4B79C}"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170">
            <a:extLst>
              <a:ext uri="{FF2B5EF4-FFF2-40B4-BE49-F238E27FC236}">
                <a16:creationId xmlns:a16="http://schemas.microsoft.com/office/drawing/2014/main" xmlns="" id="{FEBC421D-CB7A-4C9A-BAC2-A7808CB3C792}"/>
              </a:ext>
            </a:extLst>
          </p:cNvPr>
          <p:cNvSpPr>
            <a:spLocks noGrp="1" noChangeArrowheads="1"/>
          </p:cNvSpPr>
          <p:nvPr>
            <p:ph type="ctrTitle"/>
          </p:nvPr>
        </p:nvSpPr>
        <p:spPr>
          <a:xfrm>
            <a:off x="1928794" y="1071546"/>
            <a:ext cx="5656262" cy="1470025"/>
          </a:xfrm>
          <a:effectLst>
            <a:reflection blurRad="6350" stA="52000" endA="300" endPos="35000" dir="5400000" sy="-100000" algn="bl" rotWithShape="0"/>
          </a:effectLst>
        </p:spPr>
        <p:txBody>
          <a:bodyPr/>
          <a:lstStyle/>
          <a:p>
            <a:pPr eaLnBrk="1" hangingPunct="1"/>
            <a:r>
              <a:rPr lang="es-UY" altLang="en-US" sz="3600" b="1" dirty="0" err="1">
                <a:solidFill>
                  <a:schemeClr val="bg1"/>
                </a:solidFill>
                <a:latin typeface="Algerian" pitchFamily="82" charset="0"/>
                <a:cs typeface="Times New Roman" pitchFamily="18" charset="0"/>
              </a:rPr>
              <a:t>Rainfall</a:t>
            </a:r>
            <a:r>
              <a:rPr lang="es-UY" altLang="en-US" sz="3600" b="1" dirty="0">
                <a:solidFill>
                  <a:schemeClr val="bg1"/>
                </a:solidFill>
                <a:latin typeface="Algerian" pitchFamily="82" charset="0"/>
                <a:cs typeface="Times New Roman" pitchFamily="18" charset="0"/>
              </a:rPr>
              <a:t> </a:t>
            </a:r>
            <a:r>
              <a:rPr lang="es-UY" altLang="en-US" sz="3600" b="1" dirty="0" err="1" smtClean="0">
                <a:solidFill>
                  <a:schemeClr val="bg1"/>
                </a:solidFill>
                <a:latin typeface="Algerian" pitchFamily="82" charset="0"/>
                <a:cs typeface="Times New Roman" pitchFamily="18" charset="0"/>
              </a:rPr>
              <a:t>Prediction</a:t>
            </a:r>
            <a:r>
              <a:rPr lang="es-UY" altLang="en-US" sz="3600" b="1" dirty="0" smtClean="0">
                <a:solidFill>
                  <a:schemeClr val="bg1"/>
                </a:solidFill>
                <a:latin typeface="Algerian" pitchFamily="82" charset="0"/>
                <a:cs typeface="Times New Roman" pitchFamily="18" charset="0"/>
              </a:rPr>
              <a:t/>
            </a:r>
            <a:br>
              <a:rPr lang="es-UY" altLang="en-US" sz="3600" b="1" dirty="0" smtClean="0">
                <a:solidFill>
                  <a:schemeClr val="bg1"/>
                </a:solidFill>
                <a:latin typeface="Algerian" pitchFamily="82" charset="0"/>
                <a:cs typeface="Times New Roman" pitchFamily="18" charset="0"/>
              </a:rPr>
            </a:br>
            <a:r>
              <a:rPr lang="es-UY" altLang="en-US" sz="3600" b="1" dirty="0" err="1" smtClean="0">
                <a:solidFill>
                  <a:schemeClr val="bg1"/>
                </a:solidFill>
                <a:latin typeface="Algerian" pitchFamily="82" charset="0"/>
                <a:cs typeface="Times New Roman" pitchFamily="18" charset="0"/>
              </a:rPr>
              <a:t>Using</a:t>
            </a:r>
            <a:r>
              <a:rPr lang="es-UY" altLang="en-US" sz="3600" b="1" dirty="0" smtClean="0">
                <a:solidFill>
                  <a:schemeClr val="bg1"/>
                </a:solidFill>
                <a:latin typeface="Algerian" pitchFamily="82" charset="0"/>
                <a:cs typeface="Times New Roman" pitchFamily="18" charset="0"/>
              </a:rPr>
              <a:t> </a:t>
            </a:r>
            <a:br>
              <a:rPr lang="es-UY" altLang="en-US" sz="3600" b="1" dirty="0" smtClean="0">
                <a:solidFill>
                  <a:schemeClr val="bg1"/>
                </a:solidFill>
                <a:latin typeface="Algerian" pitchFamily="82" charset="0"/>
                <a:cs typeface="Times New Roman" pitchFamily="18" charset="0"/>
              </a:rPr>
            </a:br>
            <a:r>
              <a:rPr lang="es-UY" altLang="en-US" sz="3600" b="1" dirty="0" smtClean="0">
                <a:solidFill>
                  <a:schemeClr val="bg1"/>
                </a:solidFill>
                <a:latin typeface="Algerian" pitchFamily="82" charset="0"/>
                <a:cs typeface="Times New Roman" pitchFamily="18" charset="0"/>
              </a:rPr>
              <a:t>Machine </a:t>
            </a:r>
            <a:r>
              <a:rPr lang="es-UY" altLang="en-US" sz="3600" b="1" dirty="0" err="1" smtClean="0">
                <a:solidFill>
                  <a:schemeClr val="bg1"/>
                </a:solidFill>
                <a:latin typeface="Algerian" pitchFamily="82" charset="0"/>
                <a:cs typeface="Times New Roman" pitchFamily="18" charset="0"/>
              </a:rPr>
              <a:t>Learning</a:t>
            </a:r>
            <a:r>
              <a:rPr lang="es-UY" altLang="en-US" sz="3600" b="1" dirty="0" smtClean="0">
                <a:solidFill>
                  <a:schemeClr val="bg1"/>
                </a:solidFill>
                <a:latin typeface="Algerian" pitchFamily="82" charset="0"/>
                <a:cs typeface="Times New Roman" pitchFamily="18" charset="0"/>
              </a:rPr>
              <a:t/>
            </a:r>
            <a:br>
              <a:rPr lang="es-UY" altLang="en-US" sz="3600" b="1" dirty="0" smtClean="0">
                <a:solidFill>
                  <a:schemeClr val="bg1"/>
                </a:solidFill>
                <a:latin typeface="Algerian" pitchFamily="82" charset="0"/>
                <a:cs typeface="Times New Roman" pitchFamily="18" charset="0"/>
              </a:rPr>
            </a:br>
            <a:endParaRPr lang="es-UY" altLang="en-US" sz="3600" b="1" dirty="0">
              <a:solidFill>
                <a:schemeClr val="bg1"/>
              </a:solidFill>
              <a:latin typeface="Algerian" pitchFamily="82" charset="0"/>
              <a:cs typeface="Times New Roman" pitchFamily="18" charset="0"/>
            </a:endParaRPr>
          </a:p>
        </p:txBody>
      </p:sp>
      <p:sp>
        <p:nvSpPr>
          <p:cNvPr id="2051" name="Rectangle 170">
            <a:extLst>
              <a:ext uri="{FF2B5EF4-FFF2-40B4-BE49-F238E27FC236}">
                <a16:creationId xmlns:a16="http://schemas.microsoft.com/office/drawing/2014/main" xmlns="" id="{7107A87D-BAB2-461C-8047-535C65B77B8C}"/>
              </a:ext>
            </a:extLst>
          </p:cNvPr>
          <p:cNvSpPr txBox="1">
            <a:spLocks noChangeArrowheads="1"/>
          </p:cNvSpPr>
          <p:nvPr/>
        </p:nvSpPr>
        <p:spPr bwMode="auto">
          <a:xfrm>
            <a:off x="2285984" y="1142984"/>
            <a:ext cx="4864100" cy="973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40" tIns="45720" rIns="91440" bIns="4572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s-UY" altLang="en-US" sz="2800" b="1" dirty="0">
              <a:solidFill>
                <a:schemeClr val="bg1"/>
              </a:solidFill>
              <a:latin typeface="Algerian" pitchFamily="82" charset="0"/>
              <a:cs typeface="Times New Roman" pitchFamily="18" charset="0"/>
            </a:endParaRPr>
          </a:p>
        </p:txBody>
      </p:sp>
      <p:sp>
        <p:nvSpPr>
          <p:cNvPr id="7" name="TextBox 6"/>
          <p:cNvSpPr txBox="1"/>
          <p:nvPr/>
        </p:nvSpPr>
        <p:spPr>
          <a:xfrm>
            <a:off x="5286380" y="3143248"/>
            <a:ext cx="3613755" cy="1384995"/>
          </a:xfrm>
          <a:prstGeom prst="rect">
            <a:avLst/>
          </a:prstGeom>
          <a:noFill/>
        </p:spPr>
        <p:txBody>
          <a:bodyPr wrap="square" rtlCol="0">
            <a:spAutoFit/>
          </a:bodyPr>
          <a:lstStyle/>
          <a:p>
            <a:pPr algn="ctr"/>
            <a:r>
              <a:rPr lang="en-IN" sz="2400" dirty="0" smtClean="0">
                <a:solidFill>
                  <a:schemeClr val="bg1">
                    <a:lumMod val="95000"/>
                  </a:schemeClr>
                </a:solidFill>
                <a:latin typeface="Algerian" pitchFamily="82" charset="0"/>
              </a:rPr>
              <a:t>Presented By :</a:t>
            </a:r>
          </a:p>
          <a:p>
            <a:pPr algn="ctr"/>
            <a:r>
              <a:rPr lang="en-IN" sz="2000" b="1" dirty="0" err="1" smtClean="0">
                <a:solidFill>
                  <a:schemeClr val="bg1">
                    <a:lumMod val="95000"/>
                  </a:schemeClr>
                </a:solidFill>
                <a:latin typeface="Times New Roman" pitchFamily="18" charset="0"/>
                <a:cs typeface="Times New Roman" pitchFamily="18" charset="0"/>
              </a:rPr>
              <a:t>Souvik</a:t>
            </a:r>
            <a:r>
              <a:rPr lang="en-IN" sz="2000" b="1" dirty="0" smtClean="0">
                <a:solidFill>
                  <a:schemeClr val="bg1">
                    <a:lumMod val="95000"/>
                  </a:schemeClr>
                </a:solidFill>
                <a:latin typeface="Times New Roman" pitchFamily="18" charset="0"/>
                <a:cs typeface="Times New Roman" pitchFamily="18" charset="0"/>
              </a:rPr>
              <a:t> Das</a:t>
            </a:r>
          </a:p>
          <a:p>
            <a:pPr algn="ctr"/>
            <a:r>
              <a:rPr lang="en-IN" sz="2000" b="1" dirty="0" err="1" smtClean="0">
                <a:solidFill>
                  <a:schemeClr val="bg1">
                    <a:lumMod val="95000"/>
                  </a:schemeClr>
                </a:solidFill>
                <a:latin typeface="Times New Roman" pitchFamily="18" charset="0"/>
                <a:cs typeface="Times New Roman" pitchFamily="18" charset="0"/>
              </a:rPr>
              <a:t>Biki</a:t>
            </a:r>
            <a:r>
              <a:rPr lang="en-IN" sz="2000" b="1" dirty="0" smtClean="0">
                <a:solidFill>
                  <a:schemeClr val="bg1">
                    <a:lumMod val="95000"/>
                  </a:schemeClr>
                </a:solidFill>
                <a:latin typeface="Times New Roman" pitchFamily="18" charset="0"/>
                <a:cs typeface="Times New Roman" pitchFamily="18" charset="0"/>
              </a:rPr>
              <a:t> </a:t>
            </a:r>
            <a:r>
              <a:rPr lang="en-IN" sz="2000" b="1" dirty="0" err="1" smtClean="0">
                <a:solidFill>
                  <a:schemeClr val="bg1">
                    <a:lumMod val="95000"/>
                  </a:schemeClr>
                </a:solidFill>
                <a:latin typeface="Times New Roman" pitchFamily="18" charset="0"/>
                <a:cs typeface="Times New Roman" pitchFamily="18" charset="0"/>
              </a:rPr>
              <a:t>Deka</a:t>
            </a:r>
            <a:endParaRPr lang="en-IN" sz="2000" b="1" dirty="0" smtClean="0">
              <a:solidFill>
                <a:schemeClr val="bg1">
                  <a:lumMod val="95000"/>
                </a:schemeClr>
              </a:solidFill>
              <a:latin typeface="Times New Roman" pitchFamily="18" charset="0"/>
              <a:cs typeface="Times New Roman" pitchFamily="18" charset="0"/>
            </a:endParaRPr>
          </a:p>
          <a:p>
            <a:pPr algn="ctr"/>
            <a:r>
              <a:rPr lang="en-IN" sz="2000" b="1" dirty="0" smtClean="0">
                <a:solidFill>
                  <a:schemeClr val="bg1">
                    <a:lumMod val="95000"/>
                  </a:schemeClr>
                </a:solidFill>
                <a:latin typeface="Times New Roman" pitchFamily="18" charset="0"/>
                <a:cs typeface="Times New Roman" pitchFamily="18" charset="0"/>
              </a:rPr>
              <a:t>Nikhil Kumar </a:t>
            </a:r>
            <a:r>
              <a:rPr lang="en-IN" sz="2000" b="1" dirty="0" err="1" smtClean="0">
                <a:solidFill>
                  <a:schemeClr val="bg1">
                    <a:lumMod val="95000"/>
                  </a:schemeClr>
                </a:solidFill>
                <a:latin typeface="Times New Roman" pitchFamily="18" charset="0"/>
                <a:cs typeface="Times New Roman" pitchFamily="18" charset="0"/>
              </a:rPr>
              <a:t>Yadav</a:t>
            </a:r>
            <a:endParaRPr lang="en-IN" sz="2000" b="1" dirty="0">
              <a:solidFill>
                <a:schemeClr val="bg1">
                  <a:lumMod val="95000"/>
                </a:schemeClr>
              </a:solidFill>
              <a:latin typeface="Times New Roman" pitchFamily="18" charset="0"/>
              <a:cs typeface="Times New Roman" pitchFamily="18" charset="0"/>
            </a:endParaRPr>
          </a:p>
        </p:txBody>
      </p:sp>
      <p:sp>
        <p:nvSpPr>
          <p:cNvPr id="8" name="Minus Sign 4">
            <a:extLst>
              <a:ext uri="{FF2B5EF4-FFF2-40B4-BE49-F238E27FC236}">
                <a16:creationId xmlns:a16="http://schemas.microsoft.com/office/drawing/2014/main" xmlns="" id="{79A2A807-F561-49F0-9A7A-6D44C4252748}"/>
              </a:ext>
            </a:extLst>
          </p:cNvPr>
          <p:cNvSpPr/>
          <p:nvPr/>
        </p:nvSpPr>
        <p:spPr>
          <a:xfrm>
            <a:off x="7902713" y="5931454"/>
            <a:ext cx="1435649" cy="151295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9DDD4C-0784-4CAC-9521-81CC1615B842}"/>
              </a:ext>
            </a:extLst>
          </p:cNvPr>
          <p:cNvSpPr>
            <a:spLocks noGrp="1"/>
          </p:cNvSpPr>
          <p:nvPr>
            <p:ph idx="1"/>
          </p:nvPr>
        </p:nvSpPr>
        <p:spPr>
          <a:xfrm>
            <a:off x="1887954" y="785794"/>
            <a:ext cx="7256046" cy="5089180"/>
          </a:xfrm>
        </p:spPr>
        <p:txBody>
          <a:bodyPr/>
          <a:lstStyle/>
          <a:p>
            <a:pPr marL="0" indent="0">
              <a:buNone/>
            </a:pPr>
            <a:r>
              <a:rPr lang="en-US" sz="1400" i="1" dirty="0">
                <a:solidFill>
                  <a:schemeClr val="bg1">
                    <a:lumMod val="95000"/>
                  </a:schemeClr>
                </a:solidFill>
                <a:latin typeface="Times New Roman"/>
              </a:rPr>
              <a:t>                                                    </a:t>
            </a:r>
            <a:r>
              <a:rPr lang="en-US" sz="2400" b="1" dirty="0" smtClean="0">
                <a:solidFill>
                  <a:schemeClr val="bg1">
                    <a:lumMod val="95000"/>
                  </a:schemeClr>
                </a:solidFill>
                <a:latin typeface="Times New Roman"/>
              </a:rPr>
              <a:t>Confusion </a:t>
            </a:r>
            <a:r>
              <a:rPr lang="en-US" sz="2400" b="1" dirty="0">
                <a:solidFill>
                  <a:schemeClr val="bg1">
                    <a:lumMod val="95000"/>
                  </a:schemeClr>
                </a:solidFill>
                <a:latin typeface="Times New Roman"/>
              </a:rPr>
              <a:t>Metrics</a:t>
            </a:r>
          </a:p>
        </p:txBody>
      </p:sp>
      <p:sp>
        <p:nvSpPr>
          <p:cNvPr id="5" name="Minus Sign 4">
            <a:extLst>
              <a:ext uri="{FF2B5EF4-FFF2-40B4-BE49-F238E27FC236}">
                <a16:creationId xmlns:a16="http://schemas.microsoft.com/office/drawing/2014/main" xmlns="" id="{79A2A807-F561-49F0-9A7A-6D44C4252748}"/>
              </a:ext>
            </a:extLst>
          </p:cNvPr>
          <p:cNvSpPr/>
          <p:nvPr/>
        </p:nvSpPr>
        <p:spPr>
          <a:xfrm>
            <a:off x="7902713" y="5931454"/>
            <a:ext cx="1435649" cy="151295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smtClean="0">
                <a:solidFill>
                  <a:schemeClr val="tx1">
                    <a:lumMod val="95000"/>
                    <a:lumOff val="5000"/>
                  </a:schemeClr>
                </a:solidFill>
              </a:rPr>
              <a:t>8</a:t>
            </a:r>
            <a:endParaRPr lang="en-US" dirty="0">
              <a:solidFill>
                <a:schemeClr val="tx1">
                  <a:lumMod val="95000"/>
                  <a:lumOff val="5000"/>
                </a:schemeClr>
              </a:solidFill>
            </a:endParaRPr>
          </a:p>
        </p:txBody>
      </p:sp>
      <p:sp>
        <p:nvSpPr>
          <p:cNvPr id="8" name="TextBox 7">
            <a:extLst>
              <a:ext uri="{FF2B5EF4-FFF2-40B4-BE49-F238E27FC236}">
                <a16:creationId xmlns:a16="http://schemas.microsoft.com/office/drawing/2014/main" xmlns="" id="{340FC67A-D514-4A2B-9D0A-623BF0E4D047}"/>
              </a:ext>
            </a:extLst>
          </p:cNvPr>
          <p:cNvSpPr txBox="1"/>
          <p:nvPr/>
        </p:nvSpPr>
        <p:spPr>
          <a:xfrm>
            <a:off x="2500298" y="1500174"/>
            <a:ext cx="22145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dirty="0">
                <a:solidFill>
                  <a:schemeClr val="bg1">
                    <a:lumMod val="95000"/>
                  </a:schemeClr>
                </a:solidFill>
                <a:latin typeface="Times New Roman"/>
                <a:cs typeface="Arial"/>
              </a:rPr>
              <a:t>Logistic </a:t>
            </a:r>
            <a:r>
              <a:rPr lang="en-US" sz="1600" b="1" i="1" dirty="0" err="1">
                <a:solidFill>
                  <a:schemeClr val="bg1">
                    <a:lumMod val="95000"/>
                  </a:schemeClr>
                </a:solidFill>
                <a:latin typeface="Times New Roman"/>
                <a:cs typeface="Arial"/>
              </a:rPr>
              <a:t>regeression</a:t>
            </a:r>
            <a:endParaRPr lang="en-US" sz="1600" b="1" i="1" dirty="0">
              <a:solidFill>
                <a:schemeClr val="bg1">
                  <a:lumMod val="95000"/>
                </a:schemeClr>
              </a:solidFill>
              <a:latin typeface="Times New Roman"/>
            </a:endParaRPr>
          </a:p>
        </p:txBody>
      </p:sp>
      <p:sp>
        <p:nvSpPr>
          <p:cNvPr id="9" name="TextBox 8">
            <a:extLst>
              <a:ext uri="{FF2B5EF4-FFF2-40B4-BE49-F238E27FC236}">
                <a16:creationId xmlns:a16="http://schemas.microsoft.com/office/drawing/2014/main" xmlns="" id="{076E6674-B772-4B81-AE70-F7D09F295541}"/>
              </a:ext>
            </a:extLst>
          </p:cNvPr>
          <p:cNvSpPr txBox="1"/>
          <p:nvPr/>
        </p:nvSpPr>
        <p:spPr>
          <a:xfrm>
            <a:off x="6143636" y="1500174"/>
            <a:ext cx="177922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dirty="0">
                <a:solidFill>
                  <a:schemeClr val="bg1">
                    <a:lumMod val="95000"/>
                  </a:schemeClr>
                </a:solidFill>
                <a:latin typeface="Times New Roman"/>
                <a:cs typeface="Arial"/>
              </a:rPr>
              <a:t>Decision tree</a:t>
            </a:r>
            <a:endParaRPr lang="en-US" sz="1600" b="1" i="1" dirty="0">
              <a:solidFill>
                <a:schemeClr val="bg1">
                  <a:lumMod val="95000"/>
                </a:schemeClr>
              </a:solidFill>
              <a:latin typeface="Times New Roman"/>
            </a:endParaRPr>
          </a:p>
        </p:txBody>
      </p:sp>
      <p:sp>
        <p:nvSpPr>
          <p:cNvPr id="10" name="TextBox 9">
            <a:extLst>
              <a:ext uri="{FF2B5EF4-FFF2-40B4-BE49-F238E27FC236}">
                <a16:creationId xmlns:a16="http://schemas.microsoft.com/office/drawing/2014/main" xmlns="" id="{79E39669-74CC-4C9A-819C-13594519327F}"/>
              </a:ext>
            </a:extLst>
          </p:cNvPr>
          <p:cNvSpPr txBox="1"/>
          <p:nvPr/>
        </p:nvSpPr>
        <p:spPr>
          <a:xfrm>
            <a:off x="4429124" y="4214818"/>
            <a:ext cx="177922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dirty="0">
                <a:solidFill>
                  <a:schemeClr val="bg1">
                    <a:lumMod val="95000"/>
                  </a:schemeClr>
                </a:solidFill>
                <a:latin typeface="Times New Roman"/>
                <a:cs typeface="Arial"/>
              </a:rPr>
              <a:t>Random forest</a:t>
            </a:r>
            <a:endParaRPr lang="en-US" sz="1600" b="1" i="1" dirty="0">
              <a:solidFill>
                <a:schemeClr val="bg1">
                  <a:lumMod val="95000"/>
                </a:schemeClr>
              </a:solidFill>
              <a:latin typeface="Times New Roman"/>
            </a:endParaRPr>
          </a:p>
        </p:txBody>
      </p:sp>
      <p:pic>
        <p:nvPicPr>
          <p:cNvPr id="11" name="Picture 11">
            <a:extLst>
              <a:ext uri="{FF2B5EF4-FFF2-40B4-BE49-F238E27FC236}">
                <a16:creationId xmlns:a16="http://schemas.microsoft.com/office/drawing/2014/main" xmlns="" id="{6EE98F11-E5CB-407E-8F77-24F07A556F4A}"/>
              </a:ext>
            </a:extLst>
          </p:cNvPr>
          <p:cNvPicPr>
            <a:picLocks noChangeAspect="1"/>
          </p:cNvPicPr>
          <p:nvPr/>
        </p:nvPicPr>
        <p:blipFill>
          <a:blip r:embed="rId2"/>
          <a:stretch>
            <a:fillRect/>
          </a:stretch>
        </p:blipFill>
        <p:spPr>
          <a:xfrm>
            <a:off x="2071171" y="1952101"/>
            <a:ext cx="2743200" cy="2274425"/>
          </a:xfrm>
          <a:prstGeom prst="rect">
            <a:avLst/>
          </a:prstGeom>
        </p:spPr>
      </p:pic>
      <p:pic>
        <p:nvPicPr>
          <p:cNvPr id="12" name="Picture 12">
            <a:extLst>
              <a:ext uri="{FF2B5EF4-FFF2-40B4-BE49-F238E27FC236}">
                <a16:creationId xmlns:a16="http://schemas.microsoft.com/office/drawing/2014/main" xmlns="" id="{11F9799F-52A8-43CB-96A7-D915ABAF7AF5}"/>
              </a:ext>
            </a:extLst>
          </p:cNvPr>
          <p:cNvPicPr>
            <a:picLocks noChangeAspect="1"/>
          </p:cNvPicPr>
          <p:nvPr/>
        </p:nvPicPr>
        <p:blipFill>
          <a:blip r:embed="rId3"/>
          <a:stretch>
            <a:fillRect/>
          </a:stretch>
        </p:blipFill>
        <p:spPr>
          <a:xfrm>
            <a:off x="5572132" y="1857364"/>
            <a:ext cx="2743200" cy="2274425"/>
          </a:xfrm>
          <a:prstGeom prst="rect">
            <a:avLst/>
          </a:prstGeom>
        </p:spPr>
      </p:pic>
      <p:pic>
        <p:nvPicPr>
          <p:cNvPr id="13" name="Picture 13">
            <a:extLst>
              <a:ext uri="{FF2B5EF4-FFF2-40B4-BE49-F238E27FC236}">
                <a16:creationId xmlns:a16="http://schemas.microsoft.com/office/drawing/2014/main" xmlns="" id="{8C58CE74-F8FB-44E3-ADA8-88465E587CA2}"/>
              </a:ext>
            </a:extLst>
          </p:cNvPr>
          <p:cNvPicPr>
            <a:picLocks noChangeAspect="1"/>
          </p:cNvPicPr>
          <p:nvPr/>
        </p:nvPicPr>
        <p:blipFill>
          <a:blip r:embed="rId4"/>
          <a:stretch>
            <a:fillRect/>
          </a:stretch>
        </p:blipFill>
        <p:spPr>
          <a:xfrm>
            <a:off x="3857620" y="4532050"/>
            <a:ext cx="2743200" cy="2325950"/>
          </a:xfrm>
          <a:prstGeom prst="rect">
            <a:avLst/>
          </a:prstGeom>
        </p:spPr>
      </p:pic>
    </p:spTree>
    <p:extLst>
      <p:ext uri="{BB962C8B-B14F-4D97-AF65-F5344CB8AC3E}">
        <p14:creationId xmlns:p14="http://schemas.microsoft.com/office/powerpoint/2010/main" xmlns="" val="660916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9D00995-D067-4A8D-B9AF-CCE0DC89EF27}"/>
              </a:ext>
            </a:extLst>
          </p:cNvPr>
          <p:cNvSpPr txBox="1"/>
          <p:nvPr/>
        </p:nvSpPr>
        <p:spPr>
          <a:xfrm>
            <a:off x="4302086" y="40027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solidFill>
                  <a:schemeClr val="bg1">
                    <a:lumMod val="95000"/>
                  </a:schemeClr>
                </a:solidFill>
                <a:latin typeface="Times New Roman"/>
                <a:cs typeface="Arial"/>
              </a:rPr>
              <a:t>Accuracy of models</a:t>
            </a:r>
            <a:endParaRPr lang="en-US" b="1" i="1" dirty="0">
              <a:solidFill>
                <a:schemeClr val="bg1">
                  <a:lumMod val="95000"/>
                </a:schemeClr>
              </a:solidFill>
              <a:latin typeface="Times New Roman"/>
            </a:endParaRPr>
          </a:p>
        </p:txBody>
      </p:sp>
      <p:pic>
        <p:nvPicPr>
          <p:cNvPr id="4" name="Picture 4" descr="Chart&#10;&#10;Description automatically generated">
            <a:extLst>
              <a:ext uri="{FF2B5EF4-FFF2-40B4-BE49-F238E27FC236}">
                <a16:creationId xmlns:a16="http://schemas.microsoft.com/office/drawing/2014/main" xmlns="" id="{6E0762DE-E7AE-4407-9D25-EBE39761F6C1}"/>
              </a:ext>
            </a:extLst>
          </p:cNvPr>
          <p:cNvPicPr>
            <a:picLocks noChangeAspect="1"/>
          </p:cNvPicPr>
          <p:nvPr/>
        </p:nvPicPr>
        <p:blipFill>
          <a:blip r:embed="rId2"/>
          <a:stretch>
            <a:fillRect/>
          </a:stretch>
        </p:blipFill>
        <p:spPr>
          <a:xfrm>
            <a:off x="2557749" y="807812"/>
            <a:ext cx="5892187" cy="4636448"/>
          </a:xfrm>
          <a:prstGeom prst="rect">
            <a:avLst/>
          </a:prstGeom>
        </p:spPr>
      </p:pic>
      <p:sp>
        <p:nvSpPr>
          <p:cNvPr id="5" name="TextBox 4">
            <a:extLst>
              <a:ext uri="{FF2B5EF4-FFF2-40B4-BE49-F238E27FC236}">
                <a16:creationId xmlns:a16="http://schemas.microsoft.com/office/drawing/2014/main" xmlns="" id="{AE2116E2-8B52-4F01-ACBF-CC3999860C75}"/>
              </a:ext>
            </a:extLst>
          </p:cNvPr>
          <p:cNvSpPr txBox="1"/>
          <p:nvPr/>
        </p:nvSpPr>
        <p:spPr>
          <a:xfrm>
            <a:off x="2617998" y="5592551"/>
            <a:ext cx="591972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dirty="0">
                <a:solidFill>
                  <a:schemeClr val="bg1">
                    <a:lumMod val="95000"/>
                  </a:schemeClr>
                </a:solidFill>
                <a:latin typeface="Times New Roman"/>
                <a:cs typeface="Arial"/>
              </a:rPr>
              <a:t>We have taken accuracy to choose the model, and random forest model have best accuracy so that is the best model.</a:t>
            </a:r>
            <a:endParaRPr lang="en-US" sz="1600" b="1" i="1" dirty="0">
              <a:solidFill>
                <a:schemeClr val="bg1">
                  <a:lumMod val="95000"/>
                </a:schemeClr>
              </a:solidFill>
              <a:latin typeface="Times New Roman"/>
            </a:endParaRPr>
          </a:p>
        </p:txBody>
      </p:sp>
      <p:sp>
        <p:nvSpPr>
          <p:cNvPr id="6" name="Minus Sign 4">
            <a:extLst>
              <a:ext uri="{FF2B5EF4-FFF2-40B4-BE49-F238E27FC236}">
                <a16:creationId xmlns:a16="http://schemas.microsoft.com/office/drawing/2014/main" xmlns="" id="{79A2A807-F561-49F0-9A7A-6D44C4252748}"/>
              </a:ext>
            </a:extLst>
          </p:cNvPr>
          <p:cNvSpPr/>
          <p:nvPr/>
        </p:nvSpPr>
        <p:spPr>
          <a:xfrm>
            <a:off x="7902713" y="5931454"/>
            <a:ext cx="1435649" cy="151295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smtClean="0">
                <a:solidFill>
                  <a:schemeClr val="tx1">
                    <a:lumMod val="95000"/>
                    <a:lumOff val="5000"/>
                  </a:schemeClr>
                </a:solidFill>
              </a:rPr>
              <a:t>9</a:t>
            </a:r>
            <a:endParaRPr lang="en-US" dirty="0">
              <a:solidFill>
                <a:schemeClr val="tx1">
                  <a:lumMod val="95000"/>
                  <a:lumOff val="5000"/>
                </a:schemeClr>
              </a:solidFill>
            </a:endParaRPr>
          </a:p>
        </p:txBody>
      </p:sp>
    </p:spTree>
    <p:extLst>
      <p:ext uri="{BB962C8B-B14F-4D97-AF65-F5344CB8AC3E}">
        <p14:creationId xmlns:p14="http://schemas.microsoft.com/office/powerpoint/2010/main" xmlns="" val="1479669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7BB08A1-DD37-4788-B5A9-14213BA7935B}"/>
              </a:ext>
            </a:extLst>
          </p:cNvPr>
          <p:cNvSpPr>
            <a:spLocks noGrp="1"/>
          </p:cNvSpPr>
          <p:nvPr>
            <p:ph idx="1"/>
          </p:nvPr>
        </p:nvSpPr>
        <p:spPr>
          <a:xfrm>
            <a:off x="3286116" y="3000372"/>
            <a:ext cx="8229600" cy="4525963"/>
          </a:xfrm>
          <a:effectLst>
            <a:reflection blurRad="6350" stA="50000" endA="300" endPos="55500" dist="50800" dir="5400000" sy="-100000" algn="bl" rotWithShape="0"/>
          </a:effectLst>
        </p:spPr>
        <p:txBody>
          <a:bodyPr/>
          <a:lstStyle/>
          <a:p>
            <a:pPr marL="0" indent="0">
              <a:buNone/>
            </a:pPr>
            <a:r>
              <a:rPr lang="en-US" b="1" dirty="0"/>
              <a:t>  </a:t>
            </a:r>
            <a:r>
              <a:rPr lang="en-US" sz="4000" b="1" dirty="0">
                <a:solidFill>
                  <a:schemeClr val="bg1">
                    <a:lumMod val="95000"/>
                  </a:schemeClr>
                </a:solidFill>
                <a:effectLst>
                  <a:outerShdw blurRad="38100" dist="38100" dir="2700000" algn="tl">
                    <a:srgbClr val="000000">
                      <a:alpha val="43137"/>
                    </a:srgbClr>
                  </a:outerShdw>
                </a:effectLst>
                <a:latin typeface="Castellar" pitchFamily="18" charset="0"/>
                <a:ea typeface="Batang" pitchFamily="18" charset="-127"/>
              </a:rPr>
              <a:t>THANK YOU</a:t>
            </a:r>
          </a:p>
        </p:txBody>
      </p:sp>
      <p:sp>
        <p:nvSpPr>
          <p:cNvPr id="5" name="Minus Sign 4">
            <a:extLst>
              <a:ext uri="{FF2B5EF4-FFF2-40B4-BE49-F238E27FC236}">
                <a16:creationId xmlns:a16="http://schemas.microsoft.com/office/drawing/2014/main" xmlns="" id="{CD904BE3-FA37-4089-9E40-86E18582B3B9}"/>
              </a:ext>
            </a:extLst>
          </p:cNvPr>
          <p:cNvSpPr/>
          <p:nvPr/>
        </p:nvSpPr>
        <p:spPr>
          <a:xfrm>
            <a:off x="7902713" y="5931454"/>
            <a:ext cx="1435649" cy="151295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lumMod val="95000"/>
                  <a:lumOff val="5000"/>
                </a:schemeClr>
              </a:solidFill>
            </a:endParaRPr>
          </a:p>
        </p:txBody>
      </p:sp>
    </p:spTree>
    <p:extLst>
      <p:ext uri="{BB962C8B-B14F-4D97-AF65-F5344CB8AC3E}">
        <p14:creationId xmlns:p14="http://schemas.microsoft.com/office/powerpoint/2010/main" xmlns="" val="3137349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020012C-B89F-4025-8689-2DBC95EF87DE}"/>
              </a:ext>
            </a:extLst>
          </p:cNvPr>
          <p:cNvSpPr>
            <a:spLocks noGrp="1" noChangeArrowheads="1"/>
          </p:cNvSpPr>
          <p:nvPr>
            <p:ph type="title"/>
          </p:nvPr>
        </p:nvSpPr>
        <p:spPr>
          <a:xfrm>
            <a:off x="642910" y="928670"/>
            <a:ext cx="8229600" cy="1143000"/>
          </a:xfrm>
        </p:spPr>
        <p:txBody>
          <a:bodyPr/>
          <a:lstStyle/>
          <a:p>
            <a:pPr eaLnBrk="1" hangingPunct="1"/>
            <a:r>
              <a:rPr lang="en-US" altLang="en-US" dirty="0">
                <a:solidFill>
                  <a:schemeClr val="bg1"/>
                </a:solidFill>
                <a:latin typeface="Algerian" pitchFamily="82" charset="0"/>
                <a:cs typeface="Times New Roman" pitchFamily="18" charset="0"/>
              </a:rPr>
              <a:t>	Contents</a:t>
            </a:r>
          </a:p>
        </p:txBody>
      </p:sp>
      <p:sp>
        <p:nvSpPr>
          <p:cNvPr id="3075" name="Rectangle 3">
            <a:extLst>
              <a:ext uri="{FF2B5EF4-FFF2-40B4-BE49-F238E27FC236}">
                <a16:creationId xmlns:a16="http://schemas.microsoft.com/office/drawing/2014/main" xmlns="" id="{7FEB9119-CBCD-453C-80F0-7C739A33E330}"/>
              </a:ext>
            </a:extLst>
          </p:cNvPr>
          <p:cNvSpPr>
            <a:spLocks noGrp="1" noChangeArrowheads="1"/>
          </p:cNvSpPr>
          <p:nvPr>
            <p:ph type="body" idx="1"/>
          </p:nvPr>
        </p:nvSpPr>
        <p:spPr>
          <a:xfrm>
            <a:off x="2180052" y="2324998"/>
            <a:ext cx="6628296" cy="3321119"/>
          </a:xfrm>
        </p:spPr>
        <p:txBody>
          <a:bodyPr/>
          <a:lstStyle/>
          <a:p>
            <a:r>
              <a:rPr lang="en-US" altLang="en-US" sz="2400" b="1" dirty="0">
                <a:solidFill>
                  <a:schemeClr val="bg1"/>
                </a:solidFill>
                <a:latin typeface="Times New Roman" pitchFamily="18" charset="0"/>
                <a:cs typeface="Times New Roman" pitchFamily="18" charset="0"/>
              </a:rPr>
              <a:t>Introduction</a:t>
            </a:r>
          </a:p>
          <a:p>
            <a:r>
              <a:rPr lang="en-US" altLang="en-US" sz="2400" b="1" dirty="0">
                <a:solidFill>
                  <a:schemeClr val="bg1"/>
                </a:solidFill>
                <a:latin typeface="Times New Roman" pitchFamily="18" charset="0"/>
                <a:cs typeface="Times New Roman" pitchFamily="18" charset="0"/>
              </a:rPr>
              <a:t>Aim &amp; Objective </a:t>
            </a:r>
          </a:p>
          <a:p>
            <a:r>
              <a:rPr lang="en-US" altLang="en-US" sz="2400" b="1" dirty="0">
                <a:solidFill>
                  <a:schemeClr val="bg1"/>
                </a:solidFill>
                <a:latin typeface="Times New Roman" pitchFamily="18" charset="0"/>
                <a:cs typeface="Times New Roman" pitchFamily="18" charset="0"/>
              </a:rPr>
              <a:t>Machine Learning </a:t>
            </a:r>
            <a:r>
              <a:rPr lang="en-US" altLang="en-US" sz="2400" b="1" dirty="0" smtClean="0">
                <a:solidFill>
                  <a:schemeClr val="bg1"/>
                </a:solidFill>
                <a:latin typeface="Times New Roman" pitchFamily="18" charset="0"/>
                <a:cs typeface="Times New Roman" pitchFamily="18" charset="0"/>
              </a:rPr>
              <a:t>Algorithms</a:t>
            </a:r>
            <a:endParaRPr lang="en-US" altLang="en-US" sz="2400" b="1" dirty="0">
              <a:solidFill>
                <a:schemeClr val="bg1"/>
              </a:solidFill>
              <a:latin typeface="Times New Roman" pitchFamily="18" charset="0"/>
              <a:cs typeface="Times New Roman" pitchFamily="18" charset="0"/>
            </a:endParaRPr>
          </a:p>
          <a:p>
            <a:r>
              <a:rPr lang="en-US" altLang="en-US" sz="2400" b="1" dirty="0">
                <a:solidFill>
                  <a:schemeClr val="bg1"/>
                </a:solidFill>
                <a:latin typeface="Times New Roman" pitchFamily="18" charset="0"/>
                <a:cs typeface="Times New Roman" pitchFamily="18" charset="0"/>
              </a:rPr>
              <a:t>Project </a:t>
            </a:r>
            <a:r>
              <a:rPr lang="en-US" altLang="en-US" sz="2400" b="1" dirty="0" smtClean="0">
                <a:solidFill>
                  <a:schemeClr val="bg1"/>
                </a:solidFill>
                <a:latin typeface="Times New Roman" pitchFamily="18" charset="0"/>
                <a:cs typeface="Times New Roman" pitchFamily="18" charset="0"/>
              </a:rPr>
              <a:t>Execution</a:t>
            </a:r>
          </a:p>
          <a:p>
            <a:r>
              <a:rPr lang="en-US" altLang="en-US" sz="2400" b="1" dirty="0" smtClean="0">
                <a:solidFill>
                  <a:schemeClr val="bg1"/>
                </a:solidFill>
                <a:latin typeface="Times New Roman" pitchFamily="18" charset="0"/>
                <a:cs typeface="Times New Roman" pitchFamily="18" charset="0"/>
              </a:rPr>
              <a:t>Result analysis</a:t>
            </a:r>
          </a:p>
          <a:p>
            <a:pPr>
              <a:buNone/>
            </a:pPr>
            <a:endParaRPr lang="en-US" altLang="en-US" sz="2400" b="1" dirty="0">
              <a:solidFill>
                <a:schemeClr val="bg1"/>
              </a:solidFill>
              <a:latin typeface="Times New Roman" pitchFamily="18" charset="0"/>
              <a:cs typeface="Times New Roman" pitchFamily="18" charset="0"/>
            </a:endParaRPr>
          </a:p>
        </p:txBody>
      </p:sp>
      <p:sp>
        <p:nvSpPr>
          <p:cNvPr id="4" name="Minus Sign 4">
            <a:extLst>
              <a:ext uri="{FF2B5EF4-FFF2-40B4-BE49-F238E27FC236}">
                <a16:creationId xmlns:a16="http://schemas.microsoft.com/office/drawing/2014/main" xmlns="" id="{79A2A807-F561-49F0-9A7A-6D44C4252748}"/>
              </a:ext>
            </a:extLst>
          </p:cNvPr>
          <p:cNvSpPr/>
          <p:nvPr/>
        </p:nvSpPr>
        <p:spPr>
          <a:xfrm>
            <a:off x="7902713" y="5931454"/>
            <a:ext cx="1435649" cy="151295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020012C-B89F-4025-8689-2DBC95EF87DE}"/>
              </a:ext>
            </a:extLst>
          </p:cNvPr>
          <p:cNvSpPr>
            <a:spLocks noGrp="1" noChangeArrowheads="1"/>
          </p:cNvSpPr>
          <p:nvPr>
            <p:ph type="title"/>
          </p:nvPr>
        </p:nvSpPr>
        <p:spPr>
          <a:xfrm>
            <a:off x="468313" y="557213"/>
            <a:ext cx="8229600" cy="1143000"/>
          </a:xfrm>
          <a:effectLst>
            <a:glow rad="228600">
              <a:schemeClr val="accent1">
                <a:satMod val="175000"/>
                <a:alpha val="40000"/>
              </a:schemeClr>
            </a:glow>
          </a:effectLst>
        </p:spPr>
        <p:txBody>
          <a:bodyPr/>
          <a:lstStyle/>
          <a:p>
            <a:pPr eaLnBrk="1" hangingPunct="1"/>
            <a:r>
              <a:rPr lang="en-US" altLang="en-US" sz="3200" b="1" dirty="0">
                <a:solidFill>
                  <a:schemeClr val="tx1"/>
                </a:solidFill>
              </a:rPr>
              <a:t> 	</a:t>
            </a:r>
            <a:r>
              <a:rPr lang="en-US" altLang="en-US" sz="3600" b="1" dirty="0">
                <a:solidFill>
                  <a:schemeClr val="bg1"/>
                </a:solidFill>
                <a:latin typeface="Algerian" pitchFamily="82" charset="0"/>
              </a:rPr>
              <a:t>Introduction</a:t>
            </a:r>
          </a:p>
        </p:txBody>
      </p:sp>
      <p:sp>
        <p:nvSpPr>
          <p:cNvPr id="3075" name="Rectangle 3">
            <a:extLst>
              <a:ext uri="{FF2B5EF4-FFF2-40B4-BE49-F238E27FC236}">
                <a16:creationId xmlns:a16="http://schemas.microsoft.com/office/drawing/2014/main" xmlns="" id="{7FEB9119-CBCD-453C-80F0-7C739A33E330}"/>
              </a:ext>
            </a:extLst>
          </p:cNvPr>
          <p:cNvSpPr>
            <a:spLocks noGrp="1" noChangeArrowheads="1"/>
          </p:cNvSpPr>
          <p:nvPr>
            <p:ph type="body" idx="1"/>
          </p:nvPr>
        </p:nvSpPr>
        <p:spPr>
          <a:xfrm>
            <a:off x="1903965" y="1993693"/>
            <a:ext cx="7136296" cy="2868337"/>
          </a:xfrm>
        </p:spPr>
        <p:txBody>
          <a:bodyPr/>
          <a:lstStyle/>
          <a:p>
            <a:pPr marL="0" indent="0" eaLnBrk="1" hangingPunct="1">
              <a:buNone/>
            </a:pPr>
            <a:r>
              <a:rPr lang="en-US" sz="2800" b="1" i="1" dirty="0">
                <a:solidFill>
                  <a:schemeClr val="bg1"/>
                </a:solidFill>
                <a:latin typeface="Times New Roman" pitchFamily="18" charset="0"/>
                <a:ea typeface="+mn-lt"/>
                <a:cs typeface="Times New Roman" pitchFamily="18" charset="0"/>
              </a:rPr>
              <a:t>What is machine learning?</a:t>
            </a:r>
          </a:p>
          <a:p>
            <a:pPr marL="0" indent="0">
              <a:buNone/>
            </a:pPr>
            <a:endParaRPr lang="en-US" sz="2400" dirty="0">
              <a:ea typeface="+mn-lt"/>
              <a:cs typeface="+mn-lt"/>
            </a:endParaRPr>
          </a:p>
          <a:p>
            <a:pPr marL="0" indent="0">
              <a:buNone/>
            </a:pPr>
            <a:r>
              <a:rPr lang="en-US" sz="2400" dirty="0">
                <a:solidFill>
                  <a:schemeClr val="bg1"/>
                </a:solidFill>
                <a:latin typeface="Times New Roman" pitchFamily="18" charset="0"/>
                <a:ea typeface="+mn-lt"/>
                <a:cs typeface="Times New Roman" pitchFamily="18" charset="0"/>
              </a:rPr>
              <a:t>According to “Arthur Samuel”, </a:t>
            </a:r>
            <a:r>
              <a:rPr lang="en-US" sz="2400" dirty="0">
                <a:solidFill>
                  <a:schemeClr val="bg1"/>
                </a:solidFill>
                <a:latin typeface="Imprint MT Shadow" pitchFamily="82" charset="0"/>
                <a:ea typeface="+mn-lt"/>
                <a:cs typeface="Times New Roman" pitchFamily="18" charset="0"/>
              </a:rPr>
              <a:t>Machine Learning algorithms enable the computers to learn from data and even improve themselves, without being explicitly programmed.</a:t>
            </a:r>
            <a:endParaRPr lang="en-US" sz="2400" dirty="0">
              <a:solidFill>
                <a:schemeClr val="bg1"/>
              </a:solidFill>
              <a:latin typeface="Imprint MT Shadow" pitchFamily="82" charset="0"/>
              <a:cs typeface="Times New Roman" pitchFamily="18" charset="0"/>
            </a:endParaRPr>
          </a:p>
        </p:txBody>
      </p:sp>
      <p:sp>
        <p:nvSpPr>
          <p:cNvPr id="2" name="Minus Sign 1">
            <a:extLst>
              <a:ext uri="{FF2B5EF4-FFF2-40B4-BE49-F238E27FC236}">
                <a16:creationId xmlns:a16="http://schemas.microsoft.com/office/drawing/2014/main" xmlns="" id="{840C1BB9-ABDD-427E-907E-1C3956A0DCDC}"/>
              </a:ext>
            </a:extLst>
          </p:cNvPr>
          <p:cNvSpPr/>
          <p:nvPr/>
        </p:nvSpPr>
        <p:spPr>
          <a:xfrm>
            <a:off x="7902713" y="5931454"/>
            <a:ext cx="1435649" cy="151295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lumMod val="95000"/>
                    <a:lumOff val="5000"/>
                  </a:schemeClr>
                </a:solidFill>
              </a:rPr>
              <a:t>1</a:t>
            </a:r>
          </a:p>
        </p:txBody>
      </p:sp>
    </p:spTree>
    <p:extLst>
      <p:ext uri="{BB962C8B-B14F-4D97-AF65-F5344CB8AC3E}">
        <p14:creationId xmlns:p14="http://schemas.microsoft.com/office/powerpoint/2010/main" xmlns="" val="4214932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020012C-B89F-4025-8689-2DBC95EF87DE}"/>
              </a:ext>
            </a:extLst>
          </p:cNvPr>
          <p:cNvSpPr>
            <a:spLocks noGrp="1" noChangeArrowheads="1"/>
          </p:cNvSpPr>
          <p:nvPr>
            <p:ph type="title"/>
          </p:nvPr>
        </p:nvSpPr>
        <p:spPr>
          <a:xfrm>
            <a:off x="589791" y="413648"/>
            <a:ext cx="8229600" cy="1143000"/>
          </a:xfrm>
        </p:spPr>
        <p:txBody>
          <a:bodyPr/>
          <a:lstStyle/>
          <a:p>
            <a:r>
              <a:rPr lang="en-US" sz="3600" b="1" dirty="0">
                <a:solidFill>
                  <a:schemeClr val="tx1"/>
                </a:solidFill>
                <a:ea typeface="+mj-lt"/>
                <a:cs typeface="+mj-lt"/>
              </a:rPr>
              <a:t> </a:t>
            </a:r>
            <a:endParaRPr lang="en-US" sz="3600" dirty="0">
              <a:solidFill>
                <a:schemeClr val="tx1"/>
              </a:solidFill>
            </a:endParaRPr>
          </a:p>
        </p:txBody>
      </p:sp>
      <p:sp>
        <p:nvSpPr>
          <p:cNvPr id="3075" name="Rectangle 3">
            <a:extLst>
              <a:ext uri="{FF2B5EF4-FFF2-40B4-BE49-F238E27FC236}">
                <a16:creationId xmlns:a16="http://schemas.microsoft.com/office/drawing/2014/main" xmlns="" id="{7FEB9119-CBCD-453C-80F0-7C739A33E330}"/>
              </a:ext>
            </a:extLst>
          </p:cNvPr>
          <p:cNvSpPr>
            <a:spLocks noGrp="1" noChangeArrowheads="1"/>
          </p:cNvSpPr>
          <p:nvPr>
            <p:ph type="body" idx="1"/>
          </p:nvPr>
        </p:nvSpPr>
        <p:spPr>
          <a:xfrm>
            <a:off x="1857356" y="1214422"/>
            <a:ext cx="7114209" cy="4756770"/>
          </a:xfrm>
        </p:spPr>
        <p:txBody>
          <a:bodyPr/>
          <a:lstStyle/>
          <a:p>
            <a:pPr marL="0" indent="0" eaLnBrk="1" hangingPunct="1">
              <a:buNone/>
            </a:pPr>
            <a:r>
              <a:rPr lang="en-US" sz="2800" b="1" i="1" dirty="0">
                <a:solidFill>
                  <a:schemeClr val="bg1"/>
                </a:solidFill>
                <a:latin typeface="Times New Roman" pitchFamily="18" charset="0"/>
                <a:ea typeface="+mn-lt"/>
                <a:cs typeface="Times New Roman" pitchFamily="18" charset="0"/>
              </a:rPr>
              <a:t>Importance of rainfall prediction</a:t>
            </a:r>
          </a:p>
          <a:p>
            <a:pPr marL="0" indent="0" eaLnBrk="1" hangingPunct="1">
              <a:buNone/>
            </a:pPr>
            <a:endParaRPr lang="en-US" sz="1800" dirty="0">
              <a:ea typeface="+mn-lt"/>
              <a:cs typeface="+mn-lt"/>
            </a:endParaRPr>
          </a:p>
          <a:p>
            <a:pPr marL="0" indent="0"/>
            <a:r>
              <a:rPr lang="en-US" sz="1800" dirty="0">
                <a:solidFill>
                  <a:schemeClr val="bg1"/>
                </a:solidFill>
                <a:latin typeface="Times New Roman" pitchFamily="18" charset="0"/>
                <a:ea typeface="+mn-lt"/>
                <a:cs typeface="Times New Roman" pitchFamily="18" charset="0"/>
              </a:rPr>
              <a:t> </a:t>
            </a:r>
            <a:r>
              <a:rPr lang="en-US" sz="1800" dirty="0">
                <a:latin typeface="Times New Roman" pitchFamily="18" charset="0"/>
                <a:ea typeface="+mn-lt"/>
                <a:cs typeface="Times New Roman" pitchFamily="18" charset="0"/>
              </a:rPr>
              <a:t> </a:t>
            </a:r>
            <a:r>
              <a:rPr lang="en-US" sz="1800" dirty="0">
                <a:solidFill>
                  <a:schemeClr val="bg1"/>
                </a:solidFill>
                <a:latin typeface="Times New Roman" pitchFamily="18" charset="0"/>
                <a:ea typeface="+mn-lt"/>
                <a:cs typeface="Times New Roman" pitchFamily="18" charset="0"/>
              </a:rPr>
              <a:t>Rainfall plays an important role in forming of fauna and flora of natural  life as well as in agriculture and farming.</a:t>
            </a:r>
          </a:p>
          <a:p>
            <a:pPr marL="0" indent="0"/>
            <a:r>
              <a:rPr lang="en-US" sz="1800" dirty="0">
                <a:solidFill>
                  <a:schemeClr val="bg1"/>
                </a:solidFill>
                <a:latin typeface="Times New Roman" pitchFamily="18" charset="0"/>
                <a:ea typeface="+mn-lt"/>
                <a:cs typeface="Times New Roman" pitchFamily="18" charset="0"/>
              </a:rPr>
              <a:t>  The changing of climatic conditions and the increasing greenhouse emissions have made it difficult for the human beings</a:t>
            </a:r>
            <a:endParaRPr lang="en-US" dirty="0">
              <a:solidFill>
                <a:schemeClr val="bg1"/>
              </a:solidFill>
              <a:latin typeface="Times New Roman" pitchFamily="18" charset="0"/>
              <a:cs typeface="Times New Roman" pitchFamily="18" charset="0"/>
            </a:endParaRPr>
          </a:p>
          <a:p>
            <a:pPr marL="0" indent="0"/>
            <a:r>
              <a:rPr lang="en-US" sz="1800" dirty="0">
                <a:solidFill>
                  <a:schemeClr val="bg1"/>
                </a:solidFill>
                <a:latin typeface="Times New Roman" pitchFamily="18" charset="0"/>
                <a:ea typeface="+mn-lt"/>
                <a:cs typeface="Times New Roman" pitchFamily="18" charset="0"/>
              </a:rPr>
              <a:t>  Therefore, it has become significant to </a:t>
            </a:r>
            <a:r>
              <a:rPr lang="en-US" sz="1800" dirty="0" err="1">
                <a:solidFill>
                  <a:schemeClr val="bg1"/>
                </a:solidFill>
                <a:latin typeface="Times New Roman" pitchFamily="18" charset="0"/>
                <a:ea typeface="+mn-lt"/>
                <a:cs typeface="Times New Roman" pitchFamily="18" charset="0"/>
              </a:rPr>
              <a:t>analyse</a:t>
            </a:r>
            <a:r>
              <a:rPr lang="en-US" sz="1800" dirty="0">
                <a:solidFill>
                  <a:schemeClr val="bg1"/>
                </a:solidFill>
                <a:latin typeface="Times New Roman" pitchFamily="18" charset="0"/>
                <a:ea typeface="+mn-lt"/>
                <a:cs typeface="Times New Roman" pitchFamily="18" charset="0"/>
              </a:rPr>
              <a:t> the changing patterns of       the rainfall and try to predict the rain not just for the human needs but also to predict for natural disasters that could cause by the unexpected heavy rainfall. </a:t>
            </a:r>
            <a:endParaRPr lang="en-US" sz="1800" dirty="0">
              <a:solidFill>
                <a:schemeClr val="bg1"/>
              </a:solidFill>
              <a:latin typeface="Times New Roman" pitchFamily="18" charset="0"/>
              <a:cs typeface="Times New Roman" pitchFamily="18" charset="0"/>
            </a:endParaRPr>
          </a:p>
        </p:txBody>
      </p:sp>
      <p:sp>
        <p:nvSpPr>
          <p:cNvPr id="2" name="Minus Sign 1">
            <a:extLst>
              <a:ext uri="{FF2B5EF4-FFF2-40B4-BE49-F238E27FC236}">
                <a16:creationId xmlns:a16="http://schemas.microsoft.com/office/drawing/2014/main" xmlns="" id="{56696A4B-871A-480D-85B0-08B4BF389265}"/>
              </a:ext>
            </a:extLst>
          </p:cNvPr>
          <p:cNvSpPr/>
          <p:nvPr/>
        </p:nvSpPr>
        <p:spPr>
          <a:xfrm>
            <a:off x="7902713" y="5931454"/>
            <a:ext cx="1435649" cy="151295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lumMod val="95000"/>
                    <a:lumOff val="5000"/>
                  </a:schemeClr>
                </a:solidFill>
              </a:rPr>
              <a:t>2</a:t>
            </a:r>
          </a:p>
        </p:txBody>
      </p:sp>
    </p:spTree>
    <p:extLst>
      <p:ext uri="{BB962C8B-B14F-4D97-AF65-F5344CB8AC3E}">
        <p14:creationId xmlns:p14="http://schemas.microsoft.com/office/powerpoint/2010/main" xmlns="" val="2268654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1020012C-B89F-4025-8689-2DBC95EF87DE}"/>
              </a:ext>
            </a:extLst>
          </p:cNvPr>
          <p:cNvSpPr>
            <a:spLocks noGrp="1" noChangeArrowheads="1"/>
          </p:cNvSpPr>
          <p:nvPr>
            <p:ph type="title"/>
          </p:nvPr>
        </p:nvSpPr>
        <p:spPr>
          <a:xfrm>
            <a:off x="589791" y="413648"/>
            <a:ext cx="8229600" cy="1143000"/>
          </a:xfrm>
        </p:spPr>
        <p:txBody>
          <a:bodyPr/>
          <a:lstStyle/>
          <a:p>
            <a:r>
              <a:rPr lang="en-US" sz="3600" b="1" dirty="0">
                <a:solidFill>
                  <a:schemeClr val="tx1"/>
                </a:solidFill>
                <a:ea typeface="+mj-lt"/>
                <a:cs typeface="+mj-lt"/>
              </a:rPr>
              <a:t>    </a:t>
            </a:r>
            <a:endParaRPr lang="en-US" sz="3600" dirty="0">
              <a:solidFill>
                <a:schemeClr val="tx1"/>
              </a:solidFill>
            </a:endParaRPr>
          </a:p>
        </p:txBody>
      </p:sp>
      <p:sp>
        <p:nvSpPr>
          <p:cNvPr id="3075" name="Rectangle 3">
            <a:extLst>
              <a:ext uri="{FF2B5EF4-FFF2-40B4-BE49-F238E27FC236}">
                <a16:creationId xmlns:a16="http://schemas.microsoft.com/office/drawing/2014/main" xmlns="" id="{7FEB9119-CBCD-453C-80F0-7C739A33E330}"/>
              </a:ext>
            </a:extLst>
          </p:cNvPr>
          <p:cNvSpPr>
            <a:spLocks noGrp="1" noChangeArrowheads="1"/>
          </p:cNvSpPr>
          <p:nvPr>
            <p:ph type="body" idx="1"/>
          </p:nvPr>
        </p:nvSpPr>
        <p:spPr>
          <a:xfrm>
            <a:off x="1897268" y="571480"/>
            <a:ext cx="7246732" cy="5452508"/>
          </a:xfrm>
        </p:spPr>
        <p:txBody>
          <a:bodyPr/>
          <a:lstStyle/>
          <a:p>
            <a:pPr marL="0" indent="0" algn="ctr" eaLnBrk="1" hangingPunct="1">
              <a:buNone/>
            </a:pPr>
            <a:r>
              <a:rPr lang="en-US" sz="2800" b="1" dirty="0">
                <a:solidFill>
                  <a:schemeClr val="bg1"/>
                </a:solidFill>
                <a:latin typeface="Algerian" pitchFamily="82" charset="0"/>
                <a:ea typeface="+mn-lt"/>
                <a:cs typeface="Times New Roman" pitchFamily="18" charset="0"/>
              </a:rPr>
              <a:t>Aim &amp; Objective</a:t>
            </a:r>
            <a:endParaRPr lang="en-US" b="1" dirty="0">
              <a:solidFill>
                <a:schemeClr val="bg1"/>
              </a:solidFill>
              <a:latin typeface="Algerian" pitchFamily="82" charset="0"/>
              <a:cs typeface="Times New Roman" pitchFamily="18" charset="0"/>
            </a:endParaRPr>
          </a:p>
          <a:p>
            <a:pPr marL="0" indent="0">
              <a:buNone/>
            </a:pPr>
            <a:endParaRPr lang="en-US" sz="2000" b="1" dirty="0"/>
          </a:p>
          <a:p>
            <a:pPr marL="0" indent="0">
              <a:buNone/>
            </a:pPr>
            <a:r>
              <a:rPr lang="en-US" sz="2000" dirty="0">
                <a:solidFill>
                  <a:schemeClr val="bg1"/>
                </a:solidFill>
                <a:latin typeface="Times New Roman" pitchFamily="18" charset="0"/>
                <a:ea typeface="+mn-lt"/>
                <a:cs typeface="Times New Roman" pitchFamily="18" charset="0"/>
              </a:rPr>
              <a:t>The aim of the study is the prediction of the rainfall using historical data based on artificial intelligence methodologies such as Logistic Regression and Decision Tree. The extraction procedures/algorithms will produce the output by classification of the data according to the categories. The similar data will be grouped for the accurate and precise information that will predict rainfall more correctly and with perfect figures. </a:t>
            </a:r>
            <a:endParaRPr lang="en-US" sz="2000" dirty="0">
              <a:solidFill>
                <a:schemeClr val="bg1"/>
              </a:solidFill>
              <a:latin typeface="Times New Roman" pitchFamily="18" charset="0"/>
              <a:cs typeface="Times New Roman" pitchFamily="18" charset="0"/>
            </a:endParaRPr>
          </a:p>
          <a:p>
            <a:pPr marL="0" indent="0">
              <a:buNone/>
            </a:pPr>
            <a:endParaRPr lang="en-US" sz="2000" dirty="0">
              <a:solidFill>
                <a:schemeClr val="bg1"/>
              </a:solidFill>
              <a:latin typeface="Times New Roman" pitchFamily="18" charset="0"/>
              <a:ea typeface="+mn-lt"/>
              <a:cs typeface="Times New Roman" pitchFamily="18" charset="0"/>
            </a:endParaRPr>
          </a:p>
          <a:p>
            <a:pPr marL="0" indent="0">
              <a:buNone/>
            </a:pPr>
            <a:r>
              <a:rPr lang="en-US" sz="2000" dirty="0">
                <a:solidFill>
                  <a:schemeClr val="bg1"/>
                </a:solidFill>
                <a:latin typeface="Times New Roman" pitchFamily="18" charset="0"/>
                <a:ea typeface="+mn-lt"/>
                <a:cs typeface="Times New Roman" pitchFamily="18" charset="0"/>
              </a:rPr>
              <a:t>The accurate and exact predictions will help in developing the more appropriate strategies for agriculture and water reserves and will also be informed about the flood to implement precautionary measures.</a:t>
            </a:r>
            <a:endParaRPr lang="en-US" dirty="0">
              <a:solidFill>
                <a:schemeClr val="bg1"/>
              </a:solidFill>
              <a:latin typeface="Times New Roman" pitchFamily="18" charset="0"/>
              <a:ea typeface="+mn-lt"/>
              <a:cs typeface="Times New Roman" pitchFamily="18" charset="0"/>
            </a:endParaRPr>
          </a:p>
          <a:p>
            <a:pPr marL="0" indent="0">
              <a:buNone/>
            </a:pPr>
            <a:endParaRPr lang="en-US" sz="1800" dirty="0"/>
          </a:p>
        </p:txBody>
      </p:sp>
      <p:sp>
        <p:nvSpPr>
          <p:cNvPr id="2" name="Minus Sign 1">
            <a:extLst>
              <a:ext uri="{FF2B5EF4-FFF2-40B4-BE49-F238E27FC236}">
                <a16:creationId xmlns:a16="http://schemas.microsoft.com/office/drawing/2014/main" xmlns="" id="{C63DAEB0-142C-4E1B-A998-27AB451D773E}"/>
              </a:ext>
            </a:extLst>
          </p:cNvPr>
          <p:cNvSpPr/>
          <p:nvPr/>
        </p:nvSpPr>
        <p:spPr>
          <a:xfrm>
            <a:off x="7902713" y="5931454"/>
            <a:ext cx="1435649" cy="151295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lumMod val="95000"/>
                    <a:lumOff val="5000"/>
                  </a:schemeClr>
                </a:solidFill>
              </a:rPr>
              <a:t>3</a:t>
            </a:r>
          </a:p>
        </p:txBody>
      </p:sp>
    </p:spTree>
    <p:extLst>
      <p:ext uri="{BB962C8B-B14F-4D97-AF65-F5344CB8AC3E}">
        <p14:creationId xmlns:p14="http://schemas.microsoft.com/office/powerpoint/2010/main" xmlns="" val="1333050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B83D44-B506-4C7E-9240-67F5E0B45A3E}"/>
              </a:ext>
            </a:extLst>
          </p:cNvPr>
          <p:cNvSpPr>
            <a:spLocks noGrp="1"/>
          </p:cNvSpPr>
          <p:nvPr>
            <p:ph type="title"/>
          </p:nvPr>
        </p:nvSpPr>
        <p:spPr>
          <a:xfrm>
            <a:off x="1357290" y="0"/>
            <a:ext cx="8229600" cy="1142984"/>
          </a:xfrm>
        </p:spPr>
        <p:txBody>
          <a:bodyPr/>
          <a:lstStyle/>
          <a:p>
            <a:r>
              <a:rPr lang="en-US" sz="3600" b="1" dirty="0">
                <a:solidFill>
                  <a:schemeClr val="bg1"/>
                </a:solidFill>
                <a:latin typeface="Algerian" pitchFamily="82" charset="0"/>
                <a:ea typeface="+mj-lt"/>
                <a:cs typeface="Times New Roman" pitchFamily="18" charset="0"/>
              </a:rPr>
              <a:t>Machine Learning Algorithms</a:t>
            </a:r>
            <a:endParaRPr lang="en-US" sz="3600" b="1" dirty="0">
              <a:solidFill>
                <a:schemeClr val="bg1"/>
              </a:solidFill>
              <a:latin typeface="Algerian" pitchFamily="82" charset="0"/>
              <a:cs typeface="Times New Roman" pitchFamily="18" charset="0"/>
            </a:endParaRPr>
          </a:p>
        </p:txBody>
      </p:sp>
      <p:sp>
        <p:nvSpPr>
          <p:cNvPr id="3" name="Content Placeholder 2">
            <a:extLst>
              <a:ext uri="{FF2B5EF4-FFF2-40B4-BE49-F238E27FC236}">
                <a16:creationId xmlns:a16="http://schemas.microsoft.com/office/drawing/2014/main" xmlns="" id="{835C6459-225E-4D6D-8717-1321CFE6390B}"/>
              </a:ext>
            </a:extLst>
          </p:cNvPr>
          <p:cNvSpPr>
            <a:spLocks noGrp="1"/>
          </p:cNvSpPr>
          <p:nvPr>
            <p:ph idx="1"/>
          </p:nvPr>
        </p:nvSpPr>
        <p:spPr>
          <a:xfrm>
            <a:off x="1857356" y="1142984"/>
            <a:ext cx="7070035" cy="5078136"/>
          </a:xfrm>
        </p:spPr>
        <p:txBody>
          <a:bodyPr/>
          <a:lstStyle/>
          <a:p>
            <a:pPr marL="0" indent="0">
              <a:buNone/>
            </a:pPr>
            <a:r>
              <a:rPr lang="en-US" sz="2000" b="1" i="1" dirty="0">
                <a:solidFill>
                  <a:schemeClr val="bg1"/>
                </a:solidFill>
                <a:effectLst>
                  <a:outerShdw blurRad="38100" dist="38100" dir="2700000" algn="tl">
                    <a:srgbClr val="000000">
                      <a:alpha val="43137"/>
                    </a:srgbClr>
                  </a:outerShdw>
                </a:effectLst>
                <a:latin typeface="Times New Roman" pitchFamily="18" charset="0"/>
                <a:ea typeface="+mn-lt"/>
                <a:cs typeface="Times New Roman" pitchFamily="18" charset="0"/>
              </a:rPr>
              <a:t>Logistic Regression </a:t>
            </a:r>
            <a:r>
              <a:rPr lang="en-US" sz="2000" b="1" dirty="0">
                <a:solidFill>
                  <a:schemeClr val="bg1"/>
                </a:solidFill>
                <a:latin typeface="Times New Roman" pitchFamily="18" charset="0"/>
                <a:ea typeface="+mn-lt"/>
                <a:cs typeface="Times New Roman" pitchFamily="18" charset="0"/>
              </a:rPr>
              <a:t>:</a:t>
            </a:r>
          </a:p>
          <a:p>
            <a:pPr marL="0" indent="0">
              <a:buNone/>
            </a:pPr>
            <a:r>
              <a:rPr lang="en-US" sz="1800" dirty="0">
                <a:solidFill>
                  <a:schemeClr val="bg1"/>
                </a:solidFill>
                <a:latin typeface="Times New Roman" pitchFamily="18" charset="0"/>
                <a:ea typeface="+mn-lt"/>
                <a:cs typeface="Times New Roman" pitchFamily="18" charset="0"/>
              </a:rPr>
              <a:t>Logistic regression models the data using the sigmoid function. Logistic regression becomes a classification technique only when a decision threshold is brought into the picture.</a:t>
            </a:r>
          </a:p>
          <a:p>
            <a:pPr marL="0" indent="0">
              <a:buNone/>
            </a:pPr>
            <a:endParaRPr lang="en-US" sz="1800" dirty="0">
              <a:ea typeface="+mn-lt"/>
              <a:cs typeface="+mn-lt"/>
            </a:endParaRPr>
          </a:p>
          <a:p>
            <a:pPr marL="0" indent="0">
              <a:buNone/>
            </a:pPr>
            <a:r>
              <a:rPr lang="en-US" sz="2000" i="1" dirty="0">
                <a:solidFill>
                  <a:schemeClr val="bg1"/>
                </a:solidFill>
                <a:effectLst>
                  <a:outerShdw blurRad="38100" dist="38100" dir="2700000" algn="tl">
                    <a:srgbClr val="000000">
                      <a:alpha val="43137"/>
                    </a:srgbClr>
                  </a:outerShdw>
                </a:effectLst>
                <a:latin typeface="Times New Roman" pitchFamily="18" charset="0"/>
                <a:ea typeface="+mn-lt"/>
                <a:cs typeface="Times New Roman" pitchFamily="18" charset="0"/>
              </a:rPr>
              <a:t>Decision Tree </a:t>
            </a:r>
            <a:r>
              <a:rPr lang="en-US" sz="2000" dirty="0">
                <a:solidFill>
                  <a:schemeClr val="bg1"/>
                </a:solidFill>
                <a:ea typeface="+mn-lt"/>
                <a:cs typeface="+mn-lt"/>
              </a:rPr>
              <a:t>:</a:t>
            </a:r>
          </a:p>
          <a:p>
            <a:pPr marL="0" indent="0">
              <a:buNone/>
            </a:pPr>
            <a:r>
              <a:rPr lang="en-US" sz="1800" dirty="0">
                <a:solidFill>
                  <a:schemeClr val="bg1"/>
                </a:solidFill>
                <a:latin typeface="Times New Roman" pitchFamily="18" charset="0"/>
                <a:ea typeface="+mn-lt"/>
                <a:cs typeface="Times New Roman" pitchFamily="18" charset="0"/>
              </a:rPr>
              <a:t>Decision tree is the most powerful and popular tool for classification and prediction. A Decision tree is a flowchart like tree structure, where each internal node denotes a test on an attribute, each branch represents an outcome of the test, and each leaf node holds a class label.</a:t>
            </a:r>
          </a:p>
          <a:p>
            <a:pPr marL="0" indent="0">
              <a:buNone/>
            </a:pPr>
            <a:endParaRPr lang="en-US" sz="1800" dirty="0">
              <a:ea typeface="+mn-lt"/>
              <a:cs typeface="+mn-lt"/>
            </a:endParaRPr>
          </a:p>
          <a:p>
            <a:pPr marL="0" indent="0">
              <a:buNone/>
            </a:pPr>
            <a:r>
              <a:rPr lang="en-US" sz="1800" b="1" i="1" dirty="0">
                <a:solidFill>
                  <a:schemeClr val="bg1"/>
                </a:solidFill>
                <a:effectLst>
                  <a:outerShdw blurRad="38100" dist="38100" dir="2700000" algn="tl">
                    <a:srgbClr val="000000">
                      <a:alpha val="43137"/>
                    </a:srgbClr>
                  </a:outerShdw>
                </a:effectLst>
                <a:latin typeface="Times New Roman" pitchFamily="18" charset="0"/>
                <a:ea typeface="+mn-lt"/>
                <a:cs typeface="Times New Roman" pitchFamily="18" charset="0"/>
              </a:rPr>
              <a:t>Random Forest </a:t>
            </a:r>
            <a:r>
              <a:rPr lang="en-US" sz="1800" b="1" i="1" dirty="0" smtClean="0">
                <a:solidFill>
                  <a:schemeClr val="bg1"/>
                </a:solidFill>
                <a:effectLst>
                  <a:outerShdw blurRad="38100" dist="38100" dir="2700000" algn="tl">
                    <a:srgbClr val="000000">
                      <a:alpha val="43137"/>
                    </a:srgbClr>
                  </a:outerShdw>
                </a:effectLst>
                <a:latin typeface="Times New Roman" pitchFamily="18" charset="0"/>
                <a:ea typeface="+mn-lt"/>
                <a:cs typeface="Times New Roman" pitchFamily="18" charset="0"/>
              </a:rPr>
              <a:t>classifier</a:t>
            </a:r>
            <a:r>
              <a:rPr lang="en-US" sz="1800" b="1" i="1" dirty="0" smtClean="0">
                <a:solidFill>
                  <a:schemeClr val="bg1"/>
                </a:solidFill>
                <a:effectLst>
                  <a:outerShdw blurRad="38100" dist="38100" dir="2700000" algn="tl">
                    <a:srgbClr val="000000">
                      <a:alpha val="43137"/>
                    </a:srgbClr>
                  </a:outerShdw>
                </a:effectLst>
                <a:latin typeface="Times New Roman" pitchFamily="18" charset="0"/>
                <a:ea typeface="+mn-lt"/>
                <a:cs typeface="Times New Roman" pitchFamily="18" charset="0"/>
              </a:rPr>
              <a:t> </a:t>
            </a:r>
            <a:r>
              <a:rPr lang="en-US" sz="1800" b="1" dirty="0">
                <a:solidFill>
                  <a:schemeClr val="bg1"/>
                </a:solidFill>
                <a:latin typeface="Times New Roman" pitchFamily="18" charset="0"/>
                <a:ea typeface="+mn-lt"/>
                <a:cs typeface="Times New Roman" pitchFamily="18" charset="0"/>
              </a:rPr>
              <a:t>:</a:t>
            </a:r>
          </a:p>
          <a:p>
            <a:pPr marL="0" indent="0">
              <a:buNone/>
            </a:pPr>
            <a:r>
              <a:rPr lang="en-US" sz="1800" dirty="0">
                <a:solidFill>
                  <a:schemeClr val="bg1"/>
                </a:solidFill>
                <a:latin typeface="Times New Roman" pitchFamily="18" charset="0"/>
                <a:ea typeface="+mn-lt"/>
                <a:cs typeface="Times New Roman" pitchFamily="18" charset="0"/>
              </a:rPr>
              <a:t>A Random Forest is an ensemble technique capable of performing both regression and classification tasks with the use of multiple decision trees and a technique called Bootstrap and Aggregation, commonly known as bagging. </a:t>
            </a:r>
            <a:endParaRPr lang="en-US" dirty="0">
              <a:solidFill>
                <a:schemeClr val="bg1"/>
              </a:solidFill>
              <a:latin typeface="Times New Roman" pitchFamily="18" charset="0"/>
              <a:cs typeface="Times New Roman" pitchFamily="18" charset="0"/>
            </a:endParaRPr>
          </a:p>
        </p:txBody>
      </p:sp>
      <p:sp>
        <p:nvSpPr>
          <p:cNvPr id="5" name="Minus Sign 4">
            <a:extLst>
              <a:ext uri="{FF2B5EF4-FFF2-40B4-BE49-F238E27FC236}">
                <a16:creationId xmlns:a16="http://schemas.microsoft.com/office/drawing/2014/main" xmlns="" id="{5BAC7D22-DAB5-4214-A4AA-5FF33832B846}"/>
              </a:ext>
            </a:extLst>
          </p:cNvPr>
          <p:cNvSpPr/>
          <p:nvPr/>
        </p:nvSpPr>
        <p:spPr>
          <a:xfrm>
            <a:off x="7902713" y="5931454"/>
            <a:ext cx="1435649" cy="151295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lumMod val="95000"/>
                    <a:lumOff val="5000"/>
                  </a:schemeClr>
                </a:solidFill>
              </a:rPr>
              <a:t>4</a:t>
            </a:r>
          </a:p>
        </p:txBody>
      </p:sp>
    </p:spTree>
    <p:extLst>
      <p:ext uri="{BB962C8B-B14F-4D97-AF65-F5344CB8AC3E}">
        <p14:creationId xmlns:p14="http://schemas.microsoft.com/office/powerpoint/2010/main" xmlns="" val="808956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E34529-D578-4619-8D81-903CF7A25E4C}"/>
              </a:ext>
            </a:extLst>
          </p:cNvPr>
          <p:cNvSpPr>
            <a:spLocks noGrp="1"/>
          </p:cNvSpPr>
          <p:nvPr>
            <p:ph type="title"/>
          </p:nvPr>
        </p:nvSpPr>
        <p:spPr>
          <a:xfrm>
            <a:off x="1285852" y="428604"/>
            <a:ext cx="8229600" cy="1143000"/>
          </a:xfrm>
        </p:spPr>
        <p:txBody>
          <a:bodyPr/>
          <a:lstStyle/>
          <a:p>
            <a:r>
              <a:rPr lang="en-US" sz="3200" b="1" dirty="0">
                <a:solidFill>
                  <a:schemeClr val="bg1"/>
                </a:solidFill>
                <a:latin typeface="Algerian" pitchFamily="82" charset="0"/>
                <a:ea typeface="+mj-lt"/>
                <a:cs typeface="Times New Roman" pitchFamily="18" charset="0"/>
              </a:rPr>
              <a:t>Project Execution</a:t>
            </a:r>
            <a:endParaRPr lang="en-US" sz="3200" b="1" dirty="0">
              <a:solidFill>
                <a:schemeClr val="bg1"/>
              </a:solidFill>
              <a:latin typeface="Algerian" pitchFamily="82" charset="0"/>
              <a:cs typeface="Times New Roman" pitchFamily="18" charset="0"/>
            </a:endParaRPr>
          </a:p>
        </p:txBody>
      </p:sp>
      <p:sp>
        <p:nvSpPr>
          <p:cNvPr id="3" name="Content Placeholder 2">
            <a:extLst>
              <a:ext uri="{FF2B5EF4-FFF2-40B4-BE49-F238E27FC236}">
                <a16:creationId xmlns:a16="http://schemas.microsoft.com/office/drawing/2014/main" xmlns="" id="{829DDD4C-0784-4CAC-9521-81CC1615B842}"/>
              </a:ext>
            </a:extLst>
          </p:cNvPr>
          <p:cNvSpPr>
            <a:spLocks noGrp="1"/>
          </p:cNvSpPr>
          <p:nvPr>
            <p:ph idx="1"/>
          </p:nvPr>
        </p:nvSpPr>
        <p:spPr>
          <a:xfrm>
            <a:off x="1842051" y="1643050"/>
            <a:ext cx="7301949" cy="4529156"/>
          </a:xfrm>
        </p:spPr>
        <p:txBody>
          <a:bodyPr/>
          <a:lstStyle/>
          <a:p>
            <a:pPr marL="457200" indent="-457200">
              <a:buFont typeface="Wingdings" pitchFamily="2" charset="2"/>
              <a:buChar char="v"/>
            </a:pPr>
            <a:r>
              <a:rPr lang="en-US" sz="1600" b="1" dirty="0">
                <a:solidFill>
                  <a:schemeClr val="bg1">
                    <a:lumMod val="95000"/>
                  </a:schemeClr>
                </a:solidFill>
                <a:effectLst>
                  <a:outerShdw blurRad="38100" dist="38100" dir="2700000" algn="tl">
                    <a:srgbClr val="000000">
                      <a:alpha val="43137"/>
                    </a:srgbClr>
                  </a:outerShdw>
                </a:effectLst>
                <a:latin typeface="Times New Roman"/>
                <a:ea typeface="+mn-lt"/>
                <a:cs typeface="+mn-lt"/>
              </a:rPr>
              <a:t>Data Exploration: The dataset consists of different data like temperature, </a:t>
            </a:r>
            <a:r>
              <a:rPr lang="en-US" sz="1600" b="1" dirty="0" smtClean="0">
                <a:solidFill>
                  <a:schemeClr val="bg1">
                    <a:lumMod val="95000"/>
                  </a:schemeClr>
                </a:solidFill>
                <a:effectLst>
                  <a:outerShdw blurRad="38100" dist="38100" dir="2700000" algn="tl">
                    <a:srgbClr val="000000">
                      <a:alpha val="43137"/>
                    </a:srgbClr>
                  </a:outerShdw>
                </a:effectLst>
                <a:latin typeface="Times New Roman"/>
                <a:ea typeface="+mn-lt"/>
                <a:cs typeface="+mn-lt"/>
              </a:rPr>
              <a:t>wind-speed</a:t>
            </a:r>
            <a:r>
              <a:rPr lang="en-US" sz="1600" b="1" dirty="0">
                <a:solidFill>
                  <a:schemeClr val="bg1">
                    <a:lumMod val="95000"/>
                  </a:schemeClr>
                </a:solidFill>
                <a:effectLst>
                  <a:outerShdw blurRad="38100" dist="38100" dir="2700000" algn="tl">
                    <a:srgbClr val="000000">
                      <a:alpha val="43137"/>
                    </a:srgbClr>
                  </a:outerShdw>
                </a:effectLst>
                <a:latin typeface="Times New Roman"/>
                <a:ea typeface="+mn-lt"/>
                <a:cs typeface="+mn-lt"/>
              </a:rPr>
              <a:t>, humidity etc. of different Australian cities. Our target feature is “Rain Tomorrow”. But it is an unbalanced dataset because of class imbalance of target feature. The ratio between “0” and “1” in target feature is 78.2. So, we need to balance the dataset</a:t>
            </a:r>
          </a:p>
          <a:p>
            <a:pPr marL="457200" indent="-457200">
              <a:buFont typeface="Wingdings" pitchFamily="2" charset="2"/>
              <a:buChar char="v"/>
            </a:pPr>
            <a:r>
              <a:rPr lang="en-US" sz="1600" b="1" dirty="0">
                <a:solidFill>
                  <a:schemeClr val="bg1">
                    <a:lumMod val="95000"/>
                  </a:schemeClr>
                </a:solidFill>
                <a:effectLst>
                  <a:outerShdw blurRad="38100" dist="38100" dir="2700000" algn="tl">
                    <a:srgbClr val="000000">
                      <a:alpha val="43137"/>
                    </a:srgbClr>
                  </a:outerShdw>
                </a:effectLst>
                <a:latin typeface="Times New Roman"/>
                <a:ea typeface="+mn-lt"/>
                <a:cs typeface="+mn-lt"/>
              </a:rPr>
              <a:t>Handling Class Imbalance for Rainfall Prediction: Using </a:t>
            </a:r>
            <a:r>
              <a:rPr lang="en-US" sz="1600" b="1" dirty="0" err="1">
                <a:solidFill>
                  <a:schemeClr val="bg1">
                    <a:lumMod val="95000"/>
                  </a:schemeClr>
                </a:solidFill>
                <a:effectLst>
                  <a:outerShdw blurRad="38100" dist="38100" dir="2700000" algn="tl">
                    <a:srgbClr val="000000">
                      <a:alpha val="43137"/>
                    </a:srgbClr>
                  </a:outerShdw>
                </a:effectLst>
                <a:latin typeface="Times New Roman"/>
                <a:ea typeface="+mn-lt"/>
                <a:cs typeface="+mn-lt"/>
              </a:rPr>
              <a:t>sklearn’s</a:t>
            </a:r>
            <a:r>
              <a:rPr lang="en-US" sz="1600" b="1" dirty="0">
                <a:solidFill>
                  <a:schemeClr val="bg1">
                    <a:lumMod val="95000"/>
                  </a:schemeClr>
                </a:solidFill>
                <a:effectLst>
                  <a:outerShdw blurRad="38100" dist="38100" dir="2700000" algn="tl">
                    <a:srgbClr val="000000">
                      <a:alpha val="43137"/>
                    </a:srgbClr>
                  </a:outerShdw>
                </a:effectLst>
                <a:latin typeface="Times New Roman"/>
                <a:ea typeface="+mn-lt"/>
                <a:cs typeface="+mn-lt"/>
              </a:rPr>
              <a:t> resample method we have up sampled the minority class in target feature. We up sampled because dataset was small</a:t>
            </a:r>
          </a:p>
          <a:p>
            <a:pPr marL="457200" indent="-457200">
              <a:buFont typeface="Wingdings" pitchFamily="2" charset="2"/>
              <a:buChar char="v"/>
            </a:pPr>
            <a:r>
              <a:rPr lang="en-US" sz="1600" b="1" dirty="0">
                <a:solidFill>
                  <a:schemeClr val="bg1">
                    <a:lumMod val="95000"/>
                  </a:schemeClr>
                </a:solidFill>
                <a:effectLst>
                  <a:outerShdw blurRad="38100" dist="38100" dir="2700000" algn="tl">
                    <a:srgbClr val="000000">
                      <a:alpha val="43137"/>
                    </a:srgbClr>
                  </a:outerShdw>
                </a:effectLst>
                <a:latin typeface="Times New Roman"/>
                <a:ea typeface="+mn-lt"/>
                <a:cs typeface="+mn-lt"/>
              </a:rPr>
              <a:t>Filling missing values: filled missing values using mean and mode.</a:t>
            </a:r>
          </a:p>
          <a:p>
            <a:pPr marL="457200" indent="-457200">
              <a:buFont typeface="Wingdings" pitchFamily="2" charset="2"/>
              <a:buChar char="v"/>
            </a:pPr>
            <a:r>
              <a:rPr lang="en-US" sz="1600" b="1" dirty="0">
                <a:solidFill>
                  <a:schemeClr val="bg1">
                    <a:lumMod val="95000"/>
                  </a:schemeClr>
                </a:solidFill>
                <a:effectLst>
                  <a:outerShdw blurRad="38100" dist="38100" dir="2700000" algn="tl">
                    <a:srgbClr val="000000">
                      <a:alpha val="43137"/>
                    </a:srgbClr>
                  </a:outerShdw>
                </a:effectLst>
                <a:latin typeface="Times New Roman"/>
                <a:ea typeface="+mn-lt"/>
                <a:cs typeface="+mn-lt"/>
              </a:rPr>
              <a:t>Also, categorical features are converted to numeric using Label encoder.</a:t>
            </a:r>
          </a:p>
          <a:p>
            <a:pPr marL="457200" indent="-457200">
              <a:buFont typeface="Wingdings" pitchFamily="2" charset="2"/>
              <a:buChar char="v"/>
            </a:pPr>
            <a:r>
              <a:rPr lang="en-US" sz="1600" b="1" dirty="0">
                <a:solidFill>
                  <a:schemeClr val="bg1">
                    <a:lumMod val="95000"/>
                  </a:schemeClr>
                </a:solidFill>
                <a:effectLst>
                  <a:outerShdw blurRad="38100" dist="38100" dir="2700000" algn="tl">
                    <a:srgbClr val="000000">
                      <a:alpha val="43137"/>
                    </a:srgbClr>
                  </a:outerShdw>
                </a:effectLst>
                <a:latin typeface="Times New Roman"/>
                <a:ea typeface="+mn-lt"/>
                <a:cs typeface="+mn-lt"/>
              </a:rPr>
              <a:t>Detecting and removing outliers: An outlier is a data point that is noticeably different from the rest. We have detected outliers using the </a:t>
            </a:r>
            <a:r>
              <a:rPr lang="en-US" sz="1600" b="1" dirty="0" smtClean="0">
                <a:solidFill>
                  <a:schemeClr val="bg1">
                    <a:lumMod val="95000"/>
                  </a:schemeClr>
                </a:solidFill>
                <a:effectLst>
                  <a:outerShdw blurRad="38100" dist="38100" dir="2700000" algn="tl">
                    <a:srgbClr val="000000">
                      <a:alpha val="43137"/>
                    </a:srgbClr>
                  </a:outerShdw>
                </a:effectLst>
                <a:latin typeface="Times New Roman"/>
                <a:ea typeface="+mn-lt"/>
                <a:cs typeface="+mn-lt"/>
              </a:rPr>
              <a:t>inter-quartile </a:t>
            </a:r>
            <a:r>
              <a:rPr lang="en-US" sz="1600" b="1" dirty="0">
                <a:solidFill>
                  <a:schemeClr val="bg1">
                    <a:lumMod val="95000"/>
                  </a:schemeClr>
                </a:solidFill>
                <a:effectLst>
                  <a:outerShdw blurRad="38100" dist="38100" dir="2700000" algn="tl">
                    <a:srgbClr val="000000">
                      <a:alpha val="43137"/>
                    </a:srgbClr>
                  </a:outerShdw>
                </a:effectLst>
                <a:latin typeface="Times New Roman"/>
                <a:ea typeface="+mn-lt"/>
                <a:cs typeface="+mn-lt"/>
              </a:rPr>
              <a:t>range (IQR) and remove them to get the final working dataset. Whichever data do not fall into the IOR we removed them.</a:t>
            </a:r>
          </a:p>
          <a:p>
            <a:pPr marL="457200" indent="-457200">
              <a:buFont typeface="Wingdings" pitchFamily="2" charset="2"/>
              <a:buChar char="v"/>
            </a:pPr>
            <a:r>
              <a:rPr lang="en-US" sz="1600" b="1" dirty="0">
                <a:solidFill>
                  <a:schemeClr val="bg1">
                    <a:lumMod val="95000"/>
                  </a:schemeClr>
                </a:solidFill>
                <a:effectLst>
                  <a:outerShdw blurRad="38100" dist="38100" dir="2700000" algn="tl">
                    <a:srgbClr val="000000">
                      <a:alpha val="43137"/>
                    </a:srgbClr>
                  </a:outerShdw>
                </a:effectLst>
                <a:latin typeface="Times New Roman"/>
                <a:ea typeface="+mn-lt"/>
                <a:cs typeface="+mn-lt"/>
              </a:rPr>
              <a:t>Correlation between features: Two features sometime co relate to each other. In that case one feature changes in relation to the other. We checked </a:t>
            </a:r>
            <a:r>
              <a:rPr lang="en-US" sz="1600" b="1" dirty="0" smtClean="0">
                <a:solidFill>
                  <a:schemeClr val="bg1">
                    <a:lumMod val="95000"/>
                  </a:schemeClr>
                </a:solidFill>
                <a:effectLst>
                  <a:outerShdw blurRad="38100" dist="38100" dir="2700000" algn="tl">
                    <a:srgbClr val="000000">
                      <a:alpha val="43137"/>
                    </a:srgbClr>
                  </a:outerShdw>
                </a:effectLst>
                <a:latin typeface="Times New Roman"/>
                <a:ea typeface="+mn-lt"/>
                <a:cs typeface="+mn-lt"/>
              </a:rPr>
              <a:t>correlation </a:t>
            </a:r>
            <a:r>
              <a:rPr lang="en-US" sz="1600" b="1" dirty="0">
                <a:solidFill>
                  <a:schemeClr val="bg1">
                    <a:lumMod val="95000"/>
                  </a:schemeClr>
                </a:solidFill>
                <a:effectLst>
                  <a:outerShdw blurRad="38100" dist="38100" dir="2700000" algn="tl">
                    <a:srgbClr val="000000">
                      <a:alpha val="43137"/>
                    </a:srgbClr>
                  </a:outerShdw>
                </a:effectLst>
                <a:latin typeface="Times New Roman"/>
                <a:ea typeface="+mn-lt"/>
                <a:cs typeface="+mn-lt"/>
              </a:rPr>
              <a:t>but did not find </a:t>
            </a:r>
            <a:r>
              <a:rPr lang="en-US" sz="1600" b="1" dirty="0" smtClean="0">
                <a:solidFill>
                  <a:schemeClr val="bg1">
                    <a:lumMod val="95000"/>
                  </a:schemeClr>
                </a:solidFill>
                <a:effectLst>
                  <a:outerShdw blurRad="38100" dist="38100" dir="2700000" algn="tl">
                    <a:srgbClr val="000000">
                      <a:alpha val="43137"/>
                    </a:srgbClr>
                  </a:outerShdw>
                </a:effectLst>
                <a:latin typeface="Times New Roman"/>
                <a:ea typeface="+mn-lt"/>
                <a:cs typeface="+mn-lt"/>
              </a:rPr>
              <a:t>correlation </a:t>
            </a:r>
            <a:r>
              <a:rPr lang="en-US" sz="1600" b="1" dirty="0">
                <a:solidFill>
                  <a:schemeClr val="bg1">
                    <a:lumMod val="95000"/>
                  </a:schemeClr>
                </a:solidFill>
                <a:effectLst>
                  <a:outerShdw blurRad="38100" dist="38100" dir="2700000" algn="tl">
                    <a:srgbClr val="000000">
                      <a:alpha val="43137"/>
                    </a:srgbClr>
                  </a:outerShdw>
                </a:effectLst>
                <a:latin typeface="Times New Roman"/>
                <a:ea typeface="+mn-lt"/>
                <a:cs typeface="+mn-lt"/>
              </a:rPr>
              <a:t>1 for any so did not remove any feature.</a:t>
            </a:r>
            <a:endParaRPr lang="en-US" sz="1600" b="1" dirty="0">
              <a:solidFill>
                <a:schemeClr val="bg1">
                  <a:lumMod val="95000"/>
                </a:schemeClr>
              </a:solidFill>
              <a:latin typeface="Times New Roman"/>
            </a:endParaRPr>
          </a:p>
          <a:p>
            <a:pPr marL="457200" indent="-457200">
              <a:buFont typeface="Wingdings" pitchFamily="2" charset="2"/>
              <a:buChar char="v"/>
            </a:pPr>
            <a:endParaRPr lang="en-US" sz="1400" i="1" dirty="0">
              <a:solidFill>
                <a:schemeClr val="bg1">
                  <a:lumMod val="95000"/>
                </a:schemeClr>
              </a:solidFill>
              <a:effectLst>
                <a:outerShdw blurRad="38100" dist="38100" dir="2700000" algn="tl">
                  <a:srgbClr val="000000">
                    <a:alpha val="43137"/>
                  </a:srgbClr>
                </a:outerShdw>
              </a:effectLst>
              <a:latin typeface="Times New Roman"/>
              <a:cs typeface="Arial"/>
            </a:endParaRPr>
          </a:p>
        </p:txBody>
      </p:sp>
      <p:sp>
        <p:nvSpPr>
          <p:cNvPr id="5" name="Minus Sign 4">
            <a:extLst>
              <a:ext uri="{FF2B5EF4-FFF2-40B4-BE49-F238E27FC236}">
                <a16:creationId xmlns:a16="http://schemas.microsoft.com/office/drawing/2014/main" xmlns="" id="{79A2A807-F561-49F0-9A7A-6D44C4252748}"/>
              </a:ext>
            </a:extLst>
          </p:cNvPr>
          <p:cNvSpPr/>
          <p:nvPr/>
        </p:nvSpPr>
        <p:spPr>
          <a:xfrm>
            <a:off x="7902713" y="5931454"/>
            <a:ext cx="1435649" cy="151295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lumMod val="95000"/>
                    <a:lumOff val="5000"/>
                  </a:schemeClr>
                </a:solidFill>
              </a:rPr>
              <a:t>5</a:t>
            </a:r>
          </a:p>
        </p:txBody>
      </p:sp>
    </p:spTree>
    <p:extLst>
      <p:ext uri="{BB962C8B-B14F-4D97-AF65-F5344CB8AC3E}">
        <p14:creationId xmlns:p14="http://schemas.microsoft.com/office/powerpoint/2010/main" xmlns="" val="2959672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6B07C1-E540-49A0-A1A8-7E6F5E127E81}"/>
              </a:ext>
            </a:extLst>
          </p:cNvPr>
          <p:cNvSpPr txBox="1"/>
          <p:nvPr/>
        </p:nvSpPr>
        <p:spPr>
          <a:xfrm>
            <a:off x="2052809" y="703243"/>
            <a:ext cx="702141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1600" b="1" dirty="0">
                <a:solidFill>
                  <a:schemeClr val="bg1">
                    <a:lumMod val="95000"/>
                  </a:schemeClr>
                </a:solidFill>
                <a:latin typeface="Times New Roman"/>
                <a:cs typeface="Arial"/>
              </a:rPr>
              <a:t>Training Rainfall Prediction Model with Different Models: We will divide the dataset into training (75%) and test (25%) sets respectively to train the rainfall prediction model. For best results, we will standardize our </a:t>
            </a:r>
            <a:r>
              <a:rPr lang="en-US" sz="1600" b="1" dirty="0" err="1">
                <a:solidFill>
                  <a:schemeClr val="bg1">
                    <a:lumMod val="95000"/>
                  </a:schemeClr>
                </a:solidFill>
                <a:latin typeface="Times New Roman"/>
                <a:cs typeface="Arial"/>
              </a:rPr>
              <a:t>X_train</a:t>
            </a:r>
            <a:r>
              <a:rPr lang="en-US" sz="1600" b="1" dirty="0">
                <a:solidFill>
                  <a:schemeClr val="bg1">
                    <a:lumMod val="95000"/>
                  </a:schemeClr>
                </a:solidFill>
                <a:latin typeface="Times New Roman"/>
                <a:cs typeface="Arial"/>
              </a:rPr>
              <a:t> and </a:t>
            </a:r>
            <a:r>
              <a:rPr lang="en-US" sz="1600" b="1" dirty="0" err="1">
                <a:solidFill>
                  <a:schemeClr val="bg1">
                    <a:lumMod val="95000"/>
                  </a:schemeClr>
                </a:solidFill>
                <a:latin typeface="Times New Roman"/>
                <a:cs typeface="Arial"/>
              </a:rPr>
              <a:t>X_test</a:t>
            </a:r>
            <a:r>
              <a:rPr lang="en-US" sz="1600" b="1" dirty="0">
                <a:solidFill>
                  <a:schemeClr val="bg1">
                    <a:lumMod val="95000"/>
                  </a:schemeClr>
                </a:solidFill>
                <a:latin typeface="Times New Roman"/>
                <a:cs typeface="Arial"/>
              </a:rPr>
              <a:t> data: </a:t>
            </a:r>
          </a:p>
          <a:p>
            <a:pPr marL="285750" indent="-285750">
              <a:buFont typeface="Wingdings"/>
              <a:buChar char="v"/>
            </a:pPr>
            <a:r>
              <a:rPr lang="en-US" sz="1600" b="1" dirty="0">
                <a:solidFill>
                  <a:schemeClr val="bg1">
                    <a:lumMod val="95000"/>
                  </a:schemeClr>
                </a:solidFill>
                <a:latin typeface="Times New Roman"/>
                <a:cs typeface="Arial"/>
              </a:rPr>
              <a:t>Three different models have been used are: </a:t>
            </a:r>
          </a:p>
          <a:p>
            <a:pPr marL="742950" lvl="1" indent="-285750">
              <a:buFont typeface="Arial"/>
              <a:buChar char="•"/>
            </a:pPr>
            <a:r>
              <a:rPr lang="en-US" sz="1600" b="1" dirty="0">
                <a:solidFill>
                  <a:schemeClr val="bg1">
                    <a:lumMod val="95000"/>
                  </a:schemeClr>
                </a:solidFill>
                <a:latin typeface="Times New Roman"/>
                <a:cs typeface="Arial"/>
              </a:rPr>
              <a:t>Logistic Regression </a:t>
            </a:r>
          </a:p>
          <a:p>
            <a:pPr marL="742950" lvl="1" indent="-285750">
              <a:buFont typeface="Arial"/>
              <a:buChar char="•"/>
            </a:pPr>
            <a:r>
              <a:rPr lang="en-US" sz="1600" b="1" dirty="0">
                <a:solidFill>
                  <a:schemeClr val="bg1">
                    <a:lumMod val="95000"/>
                  </a:schemeClr>
                </a:solidFill>
                <a:latin typeface="Times New Roman"/>
                <a:cs typeface="Arial"/>
              </a:rPr>
              <a:t>Decision Tree Classifier</a:t>
            </a:r>
          </a:p>
          <a:p>
            <a:pPr marL="742950" lvl="1" indent="-285750">
              <a:buFont typeface="Arial"/>
              <a:buChar char="•"/>
            </a:pPr>
            <a:r>
              <a:rPr lang="en-US" sz="1600" b="1" dirty="0">
                <a:solidFill>
                  <a:schemeClr val="bg1">
                    <a:lumMod val="95000"/>
                  </a:schemeClr>
                </a:solidFill>
                <a:latin typeface="Times New Roman"/>
                <a:cs typeface="Arial"/>
              </a:rPr>
              <a:t>Random Forest Classifier</a:t>
            </a:r>
          </a:p>
          <a:p>
            <a:pPr marL="742950" lvl="1" indent="-285750">
              <a:buFont typeface="Arial"/>
              <a:buChar char="•"/>
            </a:pPr>
            <a:endParaRPr lang="en-US" sz="1600" b="1" dirty="0">
              <a:solidFill>
                <a:schemeClr val="bg1">
                  <a:lumMod val="95000"/>
                </a:schemeClr>
              </a:solidFill>
              <a:latin typeface="Times New Roman"/>
              <a:cs typeface="Arial"/>
            </a:endParaRPr>
          </a:p>
          <a:p>
            <a:pPr marL="285750" indent="-285750">
              <a:buFont typeface="Wingdings"/>
              <a:buChar char="v"/>
            </a:pPr>
            <a:r>
              <a:rPr lang="en-US" sz="1600" b="1" dirty="0">
                <a:solidFill>
                  <a:schemeClr val="bg1">
                    <a:lumMod val="95000"/>
                  </a:schemeClr>
                </a:solidFill>
                <a:latin typeface="Times New Roman"/>
                <a:cs typeface="Arial"/>
              </a:rPr>
              <a:t>Then models are trained</a:t>
            </a:r>
            <a:endParaRPr lang="en-US" sz="1600" b="1" dirty="0">
              <a:solidFill>
                <a:schemeClr val="bg1">
                  <a:lumMod val="95000"/>
                </a:schemeClr>
              </a:solidFill>
              <a:latin typeface="Times New Roman"/>
            </a:endParaRPr>
          </a:p>
        </p:txBody>
      </p:sp>
      <p:sp>
        <p:nvSpPr>
          <p:cNvPr id="3" name="Minus Sign 4">
            <a:extLst>
              <a:ext uri="{FF2B5EF4-FFF2-40B4-BE49-F238E27FC236}">
                <a16:creationId xmlns:a16="http://schemas.microsoft.com/office/drawing/2014/main" xmlns="" id="{79A2A807-F561-49F0-9A7A-6D44C4252748}"/>
              </a:ext>
            </a:extLst>
          </p:cNvPr>
          <p:cNvSpPr/>
          <p:nvPr/>
        </p:nvSpPr>
        <p:spPr>
          <a:xfrm>
            <a:off x="7902713" y="5931454"/>
            <a:ext cx="1435649" cy="151295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smtClean="0">
                <a:solidFill>
                  <a:schemeClr val="tx1">
                    <a:lumMod val="95000"/>
                    <a:lumOff val="5000"/>
                  </a:schemeClr>
                </a:solidFill>
              </a:rPr>
              <a:t>6</a:t>
            </a:r>
            <a:endParaRPr lang="en-US" dirty="0">
              <a:solidFill>
                <a:schemeClr val="tx1">
                  <a:lumMod val="95000"/>
                  <a:lumOff val="5000"/>
                </a:schemeClr>
              </a:solidFill>
            </a:endParaRPr>
          </a:p>
        </p:txBody>
      </p:sp>
    </p:spTree>
    <p:extLst>
      <p:ext uri="{BB962C8B-B14F-4D97-AF65-F5344CB8AC3E}">
        <p14:creationId xmlns:p14="http://schemas.microsoft.com/office/powerpoint/2010/main" xmlns="" val="2852764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E34529-D578-4619-8D81-903CF7A25E4C}"/>
              </a:ext>
            </a:extLst>
          </p:cNvPr>
          <p:cNvSpPr>
            <a:spLocks noGrp="1"/>
          </p:cNvSpPr>
          <p:nvPr>
            <p:ph type="title"/>
          </p:nvPr>
        </p:nvSpPr>
        <p:spPr>
          <a:xfrm>
            <a:off x="744330" y="208377"/>
            <a:ext cx="8229600" cy="968567"/>
          </a:xfrm>
        </p:spPr>
        <p:txBody>
          <a:bodyPr/>
          <a:lstStyle/>
          <a:p>
            <a:r>
              <a:rPr lang="en-US" sz="3600" b="1" dirty="0">
                <a:solidFill>
                  <a:schemeClr val="bg1">
                    <a:lumMod val="95000"/>
                  </a:schemeClr>
                </a:solidFill>
                <a:latin typeface="Times New Roman" pitchFamily="18" charset="0"/>
                <a:ea typeface="+mj-lt"/>
                <a:cs typeface="Times New Roman" pitchFamily="18" charset="0"/>
              </a:rPr>
              <a:t>      	     </a:t>
            </a:r>
            <a:r>
              <a:rPr lang="en-US" sz="3600" b="1" dirty="0">
                <a:solidFill>
                  <a:schemeClr val="bg1">
                    <a:lumMod val="95000"/>
                  </a:schemeClr>
                </a:solidFill>
                <a:latin typeface="Algerian" pitchFamily="82" charset="0"/>
                <a:ea typeface="+mj-lt"/>
                <a:cs typeface="Times New Roman" pitchFamily="18" charset="0"/>
              </a:rPr>
              <a:t>Result analysis</a:t>
            </a:r>
            <a:endParaRPr lang="en-US" sz="3600" b="1" dirty="0">
              <a:solidFill>
                <a:schemeClr val="bg1">
                  <a:lumMod val="95000"/>
                </a:schemeClr>
              </a:solidFill>
              <a:latin typeface="Algerian" pitchFamily="82" charset="0"/>
              <a:cs typeface="Times New Roman" pitchFamily="18" charset="0"/>
            </a:endParaRPr>
          </a:p>
        </p:txBody>
      </p:sp>
      <p:sp>
        <p:nvSpPr>
          <p:cNvPr id="3" name="Content Placeholder 2">
            <a:extLst>
              <a:ext uri="{FF2B5EF4-FFF2-40B4-BE49-F238E27FC236}">
                <a16:creationId xmlns:a16="http://schemas.microsoft.com/office/drawing/2014/main" xmlns="" id="{829DDD4C-0784-4CAC-9521-81CC1615B842}"/>
              </a:ext>
            </a:extLst>
          </p:cNvPr>
          <p:cNvSpPr>
            <a:spLocks noGrp="1"/>
          </p:cNvSpPr>
          <p:nvPr>
            <p:ph idx="1"/>
          </p:nvPr>
        </p:nvSpPr>
        <p:spPr>
          <a:xfrm>
            <a:off x="1837634" y="1213678"/>
            <a:ext cx="7256046" cy="5566577"/>
          </a:xfrm>
        </p:spPr>
        <p:txBody>
          <a:bodyPr/>
          <a:lstStyle/>
          <a:p>
            <a:pPr marL="0" indent="0">
              <a:buNone/>
            </a:pPr>
            <a:r>
              <a:rPr lang="en-US" sz="1600" b="1" i="1" dirty="0">
                <a:solidFill>
                  <a:schemeClr val="bg1">
                    <a:lumMod val="95000"/>
                  </a:schemeClr>
                </a:solidFill>
                <a:latin typeface="Times New Roman"/>
              </a:rPr>
              <a:t>After training is  done, here is the performances on the test data of all models</a:t>
            </a:r>
          </a:p>
          <a:p>
            <a:pPr marL="0" indent="0">
              <a:buNone/>
            </a:pPr>
            <a:r>
              <a:rPr lang="en-US" sz="1400" i="1" dirty="0">
                <a:solidFill>
                  <a:schemeClr val="bg1">
                    <a:lumMod val="95000"/>
                  </a:schemeClr>
                </a:solidFill>
                <a:latin typeface="Times New Roman"/>
              </a:rPr>
              <a:t>                                                        ROC Curve </a:t>
            </a:r>
            <a:r>
              <a:rPr lang="en-US" sz="1400" i="1" dirty="0" err="1">
                <a:solidFill>
                  <a:schemeClr val="bg1">
                    <a:lumMod val="95000"/>
                  </a:schemeClr>
                </a:solidFill>
                <a:latin typeface="Times New Roman"/>
              </a:rPr>
              <a:t>comparision</a:t>
            </a:r>
            <a:endParaRPr lang="en-US" sz="1400" i="1" dirty="0">
              <a:solidFill>
                <a:schemeClr val="bg1">
                  <a:lumMod val="95000"/>
                </a:schemeClr>
              </a:solidFill>
              <a:latin typeface="Times New Roman"/>
            </a:endParaRPr>
          </a:p>
          <a:p>
            <a:pPr marL="0" indent="0">
              <a:buNone/>
            </a:pPr>
            <a:endParaRPr lang="en-US" sz="1400" i="1" dirty="0">
              <a:solidFill>
                <a:schemeClr val="bg1">
                  <a:lumMod val="95000"/>
                </a:schemeClr>
              </a:solidFill>
              <a:latin typeface="Times New Roman"/>
            </a:endParaRPr>
          </a:p>
        </p:txBody>
      </p:sp>
      <p:sp>
        <p:nvSpPr>
          <p:cNvPr id="5" name="Minus Sign 4">
            <a:extLst>
              <a:ext uri="{FF2B5EF4-FFF2-40B4-BE49-F238E27FC236}">
                <a16:creationId xmlns:a16="http://schemas.microsoft.com/office/drawing/2014/main" xmlns="" id="{79A2A807-F561-49F0-9A7A-6D44C4252748}"/>
              </a:ext>
            </a:extLst>
          </p:cNvPr>
          <p:cNvSpPr/>
          <p:nvPr/>
        </p:nvSpPr>
        <p:spPr>
          <a:xfrm>
            <a:off x="7902713" y="5931454"/>
            <a:ext cx="1435649" cy="151295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smtClean="0">
                <a:solidFill>
                  <a:schemeClr val="tx1">
                    <a:lumMod val="95000"/>
                    <a:lumOff val="5000"/>
                  </a:schemeClr>
                </a:solidFill>
              </a:rPr>
              <a:t>7</a:t>
            </a:r>
            <a:endParaRPr lang="en-US" dirty="0">
              <a:solidFill>
                <a:schemeClr val="tx1">
                  <a:lumMod val="95000"/>
                  <a:lumOff val="5000"/>
                </a:schemeClr>
              </a:solidFill>
            </a:endParaRPr>
          </a:p>
        </p:txBody>
      </p:sp>
      <p:pic>
        <p:nvPicPr>
          <p:cNvPr id="4" name="Picture 5" descr="A picture containing chart&#10;&#10;Description automatically generated">
            <a:extLst>
              <a:ext uri="{FF2B5EF4-FFF2-40B4-BE49-F238E27FC236}">
                <a16:creationId xmlns:a16="http://schemas.microsoft.com/office/drawing/2014/main" xmlns="" id="{C85341A5-C4B5-4640-BCA6-1F99809F42CC}"/>
              </a:ext>
            </a:extLst>
          </p:cNvPr>
          <p:cNvPicPr>
            <a:picLocks noChangeAspect="1"/>
          </p:cNvPicPr>
          <p:nvPr/>
        </p:nvPicPr>
        <p:blipFill>
          <a:blip r:embed="rId2"/>
          <a:stretch>
            <a:fillRect/>
          </a:stretch>
        </p:blipFill>
        <p:spPr>
          <a:xfrm>
            <a:off x="1841653" y="2037211"/>
            <a:ext cx="3165513" cy="2278636"/>
          </a:xfrm>
          <a:prstGeom prst="rect">
            <a:avLst/>
          </a:prstGeom>
        </p:spPr>
      </p:pic>
      <p:pic>
        <p:nvPicPr>
          <p:cNvPr id="6" name="Picture 6" descr="A picture containing chart&#10;&#10;Description automatically generated">
            <a:extLst>
              <a:ext uri="{FF2B5EF4-FFF2-40B4-BE49-F238E27FC236}">
                <a16:creationId xmlns:a16="http://schemas.microsoft.com/office/drawing/2014/main" xmlns="" id="{82F1A17B-5F1E-41E3-9DB3-DE651CD4CEDB}"/>
              </a:ext>
            </a:extLst>
          </p:cNvPr>
          <p:cNvPicPr>
            <a:picLocks noChangeAspect="1"/>
          </p:cNvPicPr>
          <p:nvPr/>
        </p:nvPicPr>
        <p:blipFill>
          <a:blip r:embed="rId3"/>
          <a:stretch>
            <a:fillRect/>
          </a:stretch>
        </p:blipFill>
        <p:spPr>
          <a:xfrm>
            <a:off x="5569027" y="2037211"/>
            <a:ext cx="3055344" cy="2214371"/>
          </a:xfrm>
          <a:prstGeom prst="rect">
            <a:avLst/>
          </a:prstGeom>
        </p:spPr>
      </p:pic>
      <p:pic>
        <p:nvPicPr>
          <p:cNvPr id="7" name="Picture 7" descr="A picture containing chart&#10;&#10;Description automatically generated">
            <a:extLst>
              <a:ext uri="{FF2B5EF4-FFF2-40B4-BE49-F238E27FC236}">
                <a16:creationId xmlns:a16="http://schemas.microsoft.com/office/drawing/2014/main" xmlns="" id="{0E5B4B74-6DF0-4E37-81B5-BDC2B5AE2A7F}"/>
              </a:ext>
            </a:extLst>
          </p:cNvPr>
          <p:cNvPicPr>
            <a:picLocks noChangeAspect="1"/>
          </p:cNvPicPr>
          <p:nvPr/>
        </p:nvPicPr>
        <p:blipFill>
          <a:blip r:embed="rId4"/>
          <a:stretch>
            <a:fillRect/>
          </a:stretch>
        </p:blipFill>
        <p:spPr>
          <a:xfrm>
            <a:off x="3898135" y="4580272"/>
            <a:ext cx="2991079" cy="2150106"/>
          </a:xfrm>
          <a:prstGeom prst="rect">
            <a:avLst/>
          </a:prstGeom>
        </p:spPr>
      </p:pic>
      <p:sp>
        <p:nvSpPr>
          <p:cNvPr id="8" name="TextBox 7">
            <a:extLst>
              <a:ext uri="{FF2B5EF4-FFF2-40B4-BE49-F238E27FC236}">
                <a16:creationId xmlns:a16="http://schemas.microsoft.com/office/drawing/2014/main" xmlns="" id="{340FC67A-D514-4A2B-9D0A-623BF0E4D047}"/>
              </a:ext>
            </a:extLst>
          </p:cNvPr>
          <p:cNvSpPr txBox="1"/>
          <p:nvPr/>
        </p:nvSpPr>
        <p:spPr>
          <a:xfrm>
            <a:off x="2622013" y="1731483"/>
            <a:ext cx="177922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solidFill>
                  <a:schemeClr val="bg1">
                    <a:lumMod val="95000"/>
                  </a:schemeClr>
                </a:solidFill>
                <a:latin typeface="Times New Roman"/>
                <a:cs typeface="Arial"/>
              </a:rPr>
              <a:t>Logistic regeression</a:t>
            </a:r>
            <a:endParaRPr lang="en-US" sz="1400" i="1">
              <a:solidFill>
                <a:schemeClr val="bg1">
                  <a:lumMod val="95000"/>
                </a:schemeClr>
              </a:solidFill>
              <a:latin typeface="Times New Roman"/>
            </a:endParaRPr>
          </a:p>
        </p:txBody>
      </p:sp>
      <p:sp>
        <p:nvSpPr>
          <p:cNvPr id="9" name="TextBox 8">
            <a:extLst>
              <a:ext uri="{FF2B5EF4-FFF2-40B4-BE49-F238E27FC236}">
                <a16:creationId xmlns:a16="http://schemas.microsoft.com/office/drawing/2014/main" xmlns="" id="{076E6674-B772-4B81-AE70-F7D09F295541}"/>
              </a:ext>
            </a:extLst>
          </p:cNvPr>
          <p:cNvSpPr txBox="1"/>
          <p:nvPr/>
        </p:nvSpPr>
        <p:spPr>
          <a:xfrm>
            <a:off x="6358567" y="1713121"/>
            <a:ext cx="177922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solidFill>
                  <a:schemeClr val="bg1">
                    <a:lumMod val="95000"/>
                  </a:schemeClr>
                </a:solidFill>
                <a:latin typeface="Times New Roman"/>
                <a:cs typeface="Arial"/>
              </a:rPr>
              <a:t>Decision tree</a:t>
            </a:r>
            <a:endParaRPr lang="en-US" i="1">
              <a:solidFill>
                <a:schemeClr val="bg1">
                  <a:lumMod val="95000"/>
                </a:schemeClr>
              </a:solidFill>
              <a:latin typeface="Times New Roman"/>
            </a:endParaRPr>
          </a:p>
        </p:txBody>
      </p:sp>
      <p:sp>
        <p:nvSpPr>
          <p:cNvPr id="10" name="TextBox 9">
            <a:extLst>
              <a:ext uri="{FF2B5EF4-FFF2-40B4-BE49-F238E27FC236}">
                <a16:creationId xmlns:a16="http://schemas.microsoft.com/office/drawing/2014/main" xmlns="" id="{79E39669-74CC-4C9A-819C-13594519327F}"/>
              </a:ext>
            </a:extLst>
          </p:cNvPr>
          <p:cNvSpPr txBox="1"/>
          <p:nvPr/>
        </p:nvSpPr>
        <p:spPr>
          <a:xfrm>
            <a:off x="4586688" y="4274543"/>
            <a:ext cx="177922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solidFill>
                  <a:schemeClr val="bg1">
                    <a:lumMod val="95000"/>
                  </a:schemeClr>
                </a:solidFill>
                <a:latin typeface="Times New Roman"/>
                <a:cs typeface="Arial"/>
              </a:rPr>
              <a:t>Random forest</a:t>
            </a:r>
            <a:endParaRPr lang="en-US" i="1">
              <a:solidFill>
                <a:schemeClr val="bg1">
                  <a:lumMod val="95000"/>
                </a:schemeClr>
              </a:solidFill>
              <a:latin typeface="Times New Roman"/>
            </a:endParaRPr>
          </a:p>
        </p:txBody>
      </p:sp>
    </p:spTree>
    <p:extLst>
      <p:ext uri="{BB962C8B-B14F-4D97-AF65-F5344CB8AC3E}">
        <p14:creationId xmlns:p14="http://schemas.microsoft.com/office/powerpoint/2010/main" xmlns="" val="1115972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15101</TotalTime>
  <Words>644</Words>
  <Application>Microsoft Office PowerPoint</Application>
  <PresentationFormat>On-screen Show (4:3)</PresentationFormat>
  <Paragraphs>72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Diseño predeterminado</vt:lpstr>
      <vt:lpstr>Rainfall Prediction Using  Machine Learning </vt:lpstr>
      <vt:lpstr> Contents</vt:lpstr>
      <vt:lpstr>  Introduction</vt:lpstr>
      <vt:lpstr> </vt:lpstr>
      <vt:lpstr>    </vt:lpstr>
      <vt:lpstr>Machine Learning Algorithms</vt:lpstr>
      <vt:lpstr>Project Execution</vt:lpstr>
      <vt:lpstr>Slide 8</vt:lpstr>
      <vt:lpstr>            Result analysis</vt:lpstr>
      <vt:lpstr>Slide 10</vt:lpstr>
      <vt:lpstr>Slide 11</vt:lpstr>
      <vt:lpstr>Slide 12</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Souvik</cp:lastModifiedBy>
  <cp:revision>1181</cp:revision>
  <dcterms:created xsi:type="dcterms:W3CDTF">2010-05-23T14:28:12Z</dcterms:created>
  <dcterms:modified xsi:type="dcterms:W3CDTF">2021-07-29T12:04:32Z</dcterms:modified>
</cp:coreProperties>
</file>