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42" r:id="rId4"/>
    <p:sldId id="368" r:id="rId5"/>
    <p:sldId id="369" r:id="rId6"/>
    <p:sldId id="370" r:id="rId7"/>
    <p:sldId id="3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24331" y="345440"/>
            <a:ext cx="84683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游戏基本框架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solidFill>
                  <a:schemeClr val="tx2"/>
                </a:solidFill>
              </a:rPr>
              <a:t>主讲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zh-CN" altLang="en-US" sz="4800" b="1">
                <a:solidFill>
                  <a:schemeClr val="tx2"/>
                </a:solidFill>
              </a:rPr>
              <a:t> </a:t>
            </a:r>
            <a:r>
              <a:rPr lang="en-US" altLang="zh-CN" sz="4800" b="1">
                <a:solidFill>
                  <a:schemeClr val="tx2"/>
                </a:solidFill>
              </a:rPr>
              <a:t>Blake </a:t>
            </a:r>
            <a:r>
              <a:rPr lang="en-US" altLang="zh-CN" sz="4800" b="1"/>
              <a:t>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16730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tx2"/>
                </a:solidFill>
              </a:rPr>
              <a:t>QQ</a:t>
            </a:r>
            <a:r>
              <a:rPr lang="zh-CN" altLang="en-US" sz="4800" b="1">
                <a:solidFill>
                  <a:schemeClr val="tx2"/>
                </a:solidFill>
              </a:rPr>
              <a:t>群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790191" y="64135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框架依赖的模块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1: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高性能的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webserver  ---&gt; express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模块</a:t>
            </a:r>
            <a:endParaRPr lang="zh-CN" altLang="en-US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2: websocket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模块  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--&gt; ws;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3: mysql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模块   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--&gt; mysql;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4: redis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模块 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--&gt; redis;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167506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框架划分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1:webserver: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提供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web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服务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上传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下载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更新等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2: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网关服务器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: 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 (1)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接受客户端连接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转发客户请求</a:t>
            </a:r>
            <a:endParaRPr lang="zh-CN" altLang="en-US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zh-CN" altLang="en-US" sz="3200">
                <a:solidFill>
                  <a:schemeClr val="tx2"/>
                </a:solidFill>
                <a:sym typeface="+mn-ea"/>
              </a:rPr>
              <a:t>     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(2)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连接游戏服务器转发服务器回应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 (3)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安全防护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过滤掉非法的数据包隔离游戏服务器免受客户的攻击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3: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用户中心服务器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统一管理账号，同一账号可以玩平台的所有不同的游戏。</a:t>
            </a:r>
            <a:endParaRPr lang="zh-CN" altLang="en-US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4: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系统服务器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处理用户和系统的通用的模块交互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5: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游戏服务器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处理不同的游戏服务；</a:t>
            </a:r>
            <a:endParaRPr lang="zh-CN" altLang="en-US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708401" y="64135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数据库划分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1: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用户中心数据库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管理用户的账户信息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2: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游戏相关数据库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: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管理用户的游戏信息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3: redis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中心数据库缓存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4: redis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游戏数据库缓存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943736" y="64135"/>
            <a:ext cx="8303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3rd/utils/netbus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模块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1:3rd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存放第三方的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代码库</a:t>
            </a:r>
            <a:endParaRPr lang="zh-CN" altLang="en-US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2: utils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存放所有的公共模块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3: netbus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模块 为所有长连接服务器所共用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 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支持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ws, TCP socket 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      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二进制协议与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json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协议</a:t>
            </a:r>
            <a:r>
              <a:rPr lang="en-US" altLang="zh-CN" sz="32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85716" y="6413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1:</a:t>
            </a:r>
            <a:r>
              <a:rPr lang="zh-CN" altLang="en-US" sz="3200">
                <a:solidFill>
                  <a:schemeClr val="tx2"/>
                </a:solidFill>
                <a:sym typeface="+mn-ea"/>
              </a:rPr>
              <a:t>根据我们的思路来划分游戏服务器框架目录结构</a:t>
            </a:r>
            <a:endParaRPr lang="zh-CN" altLang="en-US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演示</Application>
  <PresentationFormat>宽屏</PresentationFormat>
  <Paragraphs>67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Blake_soho</cp:lastModifiedBy>
  <cp:revision>1794</cp:revision>
  <dcterms:created xsi:type="dcterms:W3CDTF">2015-05-05T08:02:00Z</dcterms:created>
  <dcterms:modified xsi:type="dcterms:W3CDTF">2017-05-30T08:17:11Z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