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342" r:id="rId4"/>
    <p:sldId id="359" r:id="rId5"/>
    <p:sldId id="365" r:id="rId6"/>
    <p:sldId id="356" r:id="rId7"/>
    <p:sldId id="36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544128" y="345440"/>
            <a:ext cx="662876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编程与使用</a:t>
            </a:r>
            <a:endParaRPr lang="zh-CN" altLang="en-US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76725" y="3014345"/>
            <a:ext cx="3639185" cy="829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/>
              <a:t>主讲</a:t>
            </a:r>
            <a:r>
              <a:rPr lang="en-US" altLang="zh-CN" sz="4800" b="1"/>
              <a:t>:</a:t>
            </a:r>
            <a:r>
              <a:rPr lang="zh-CN" altLang="en-US" sz="4800" b="1"/>
              <a:t> </a:t>
            </a:r>
            <a:r>
              <a:rPr lang="en-US" altLang="zh-CN" sz="4800" b="1"/>
              <a:t>Blake    </a:t>
            </a:r>
            <a:endParaRPr lang="zh-CN" altLang="en-US" sz="4800" b="1"/>
          </a:p>
        </p:txBody>
      </p:sp>
      <p:sp>
        <p:nvSpPr>
          <p:cNvPr id="3" name="文本框 2"/>
          <p:cNvSpPr txBox="1"/>
          <p:nvPr/>
        </p:nvSpPr>
        <p:spPr>
          <a:xfrm>
            <a:off x="3528695" y="4316730"/>
            <a:ext cx="5134610" cy="829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800" b="1"/>
              <a:t>QQ</a:t>
            </a:r>
            <a:r>
              <a:rPr lang="zh-CN" altLang="en-US" sz="4800" b="1"/>
              <a:t>群</a:t>
            </a:r>
            <a:r>
              <a:rPr lang="en-US" altLang="zh-CN" sz="4800" b="1"/>
              <a:t>:</a:t>
            </a:r>
            <a:r>
              <a:rPr lang="en-US" altLang="zh-CN" sz="4800" b="1">
                <a:solidFill>
                  <a:srgbClr val="FF0000"/>
                </a:solidFill>
              </a:rPr>
              <a:t>480187119</a:t>
            </a:r>
            <a:r>
              <a:rPr lang="en-US" altLang="zh-CN" sz="4800" b="1"/>
              <a:t>    </a:t>
            </a:r>
            <a:endParaRPr lang="zh-CN" altLang="en-US" sz="4800" b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158298" y="64135"/>
            <a:ext cx="387413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redis</a:t>
            </a:r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模块</a:t>
            </a:r>
            <a:endParaRPr lang="zh-CN" alt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1970" y="1262380"/>
            <a:ext cx="1083183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sym typeface="+mn-ea"/>
              </a:rPr>
              <a:t>1:node </a:t>
            </a:r>
            <a:r>
              <a:rPr lang="zh-CN" altLang="en-US" sz="3200">
                <a:sym typeface="+mn-ea"/>
              </a:rPr>
              <a:t>安装</a:t>
            </a:r>
            <a:r>
              <a:rPr lang="en-US" altLang="zh-CN" sz="3200">
                <a:sym typeface="+mn-ea"/>
              </a:rPr>
              <a:t>redis</a:t>
            </a:r>
            <a:r>
              <a:rPr lang="zh-CN" altLang="en-US" sz="3200">
                <a:sym typeface="+mn-ea"/>
              </a:rPr>
              <a:t>模块  </a:t>
            </a:r>
            <a:r>
              <a:rPr lang="en-US" altLang="zh-CN" sz="3200">
                <a:sym typeface="+mn-ea"/>
              </a:rPr>
              <a:t>npm install redis</a:t>
            </a:r>
            <a:endParaRPr lang="en-US" altLang="zh-CN" sz="3200">
              <a:sym typeface="+mn-ea"/>
            </a:endParaRPr>
          </a:p>
          <a:p>
            <a:pPr algn="l"/>
            <a:r>
              <a:rPr lang="en-US" altLang="zh-CN" sz="3200">
                <a:sym typeface="+mn-ea"/>
              </a:rPr>
              <a:t>2:github: </a:t>
            </a:r>
            <a:endParaRPr lang="en-US" altLang="zh-CN" sz="3200">
              <a:sym typeface="+mn-ea"/>
            </a:endParaRPr>
          </a:p>
          <a:p>
            <a:pPr algn="l"/>
            <a:r>
              <a:rPr lang="en-US" altLang="zh-CN" sz="3200">
                <a:sym typeface="+mn-ea"/>
              </a:rPr>
              <a:t>     https://github.com/NodeRedis/node_redis</a:t>
            </a:r>
            <a:endParaRPr lang="en-US" altLang="zh-CN" sz="3200">
              <a:sym typeface="+mn-ea"/>
            </a:endParaRPr>
          </a:p>
          <a:p>
            <a:pPr algn="l"/>
            <a:r>
              <a:rPr lang="en-US" altLang="zh-CN" sz="3200">
                <a:sym typeface="+mn-ea"/>
              </a:rPr>
              <a:t>    </a:t>
            </a:r>
            <a:r>
              <a:rPr lang="zh-CN" altLang="en-US" sz="3200">
                <a:sym typeface="+mn-ea"/>
              </a:rPr>
              <a:t>基于</a:t>
            </a:r>
            <a:r>
              <a:rPr lang="en-US" altLang="zh-CN" sz="3200">
                <a:sym typeface="+mn-ea"/>
              </a:rPr>
              <a:t>node</a:t>
            </a:r>
            <a:r>
              <a:rPr lang="zh-CN" altLang="en-US" sz="3200">
                <a:sym typeface="+mn-ea"/>
              </a:rPr>
              <a:t>实现了 </a:t>
            </a:r>
            <a:r>
              <a:rPr lang="en-US" altLang="zh-CN" sz="3200">
                <a:sym typeface="+mn-ea"/>
              </a:rPr>
              <a:t>redis</a:t>
            </a:r>
            <a:r>
              <a:rPr lang="zh-CN" altLang="en-US" sz="3200">
                <a:sym typeface="+mn-ea"/>
              </a:rPr>
              <a:t>通讯的客户端模块</a:t>
            </a:r>
            <a:endParaRPr lang="en-US" altLang="zh-CN" sz="32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929573" y="64135"/>
            <a:ext cx="633158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redis </a:t>
            </a:r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表 哈希表</a:t>
            </a:r>
            <a:endParaRPr lang="zh-CN" alt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1970" y="1262380"/>
            <a:ext cx="1083183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sym typeface="+mn-ea"/>
              </a:rPr>
              <a:t>1:var client = redis.createClient </a:t>
            </a:r>
            <a:r>
              <a:rPr lang="zh-CN" altLang="en-US" sz="3200">
                <a:sym typeface="+mn-ea"/>
              </a:rPr>
              <a:t>创建与服务器端通讯的</a:t>
            </a:r>
            <a:r>
              <a:rPr lang="en-US" altLang="zh-CN" sz="3200">
                <a:sym typeface="+mn-ea"/>
              </a:rPr>
              <a:t>client</a:t>
            </a:r>
            <a:endParaRPr lang="en-US" altLang="zh-CN" sz="3200">
              <a:sym typeface="+mn-ea"/>
            </a:endParaRPr>
          </a:p>
          <a:p>
            <a:pPr algn="l"/>
            <a:r>
              <a:rPr lang="en-US" altLang="zh-CN" sz="3200">
                <a:sym typeface="+mn-ea"/>
              </a:rPr>
              <a:t>   options = {host: “127.0.0.1”, port: 6379, db: number, .....};</a:t>
            </a:r>
            <a:endParaRPr lang="en-US" altLang="zh-CN" sz="3200">
              <a:sym typeface="+mn-ea"/>
            </a:endParaRPr>
          </a:p>
          <a:p>
            <a:pPr algn="l"/>
            <a:r>
              <a:rPr lang="en-US" altLang="zh-CN" sz="3200">
                <a:sym typeface="+mn-ea"/>
              </a:rPr>
              <a:t>2:client.auth(password[, callback])</a:t>
            </a:r>
            <a:r>
              <a:rPr lang="zh-CN" altLang="zh-CN" sz="3200">
                <a:sym typeface="+mn-ea"/>
              </a:rPr>
              <a:t>验证密码</a:t>
            </a:r>
            <a:r>
              <a:rPr lang="en-US" altLang="zh-CN" sz="3200">
                <a:sym typeface="+mn-ea"/>
              </a:rPr>
              <a:t>;</a:t>
            </a:r>
            <a:endParaRPr lang="en-US" altLang="zh-CN" sz="3200">
              <a:sym typeface="+mn-ea"/>
            </a:endParaRPr>
          </a:p>
          <a:p>
            <a:pPr algn="l"/>
            <a:r>
              <a:rPr lang="en-US" altLang="zh-CN" sz="3200">
                <a:sym typeface="+mn-ea"/>
              </a:rPr>
              <a:t>3:key-value client.set(key, value); </a:t>
            </a:r>
            <a:endParaRPr lang="en-US" altLang="zh-CN" sz="3200">
              <a:sym typeface="+mn-ea"/>
            </a:endParaRPr>
          </a:p>
          <a:p>
            <a:pPr algn="l"/>
            <a:r>
              <a:rPr lang="en-US" altLang="zh-CN" sz="3200">
                <a:sym typeface="+mn-ea"/>
              </a:rPr>
              <a:t>   client.get(key, callback(err, reply));</a:t>
            </a:r>
            <a:endParaRPr lang="en-US" altLang="zh-CN" sz="3200">
              <a:sym typeface="+mn-ea"/>
            </a:endParaRPr>
          </a:p>
          <a:p>
            <a:pPr algn="l"/>
            <a:r>
              <a:rPr lang="en-US" altLang="zh-CN" sz="3200">
                <a:sym typeface="+mn-ea"/>
              </a:rPr>
              <a:t>4: client.hmset(key, name, filed, value, filed value)</a:t>
            </a:r>
            <a:endParaRPr lang="en-US" altLang="zh-CN" sz="3200">
              <a:sym typeface="+mn-ea"/>
            </a:endParaRPr>
          </a:p>
          <a:p>
            <a:pPr algn="l"/>
            <a:r>
              <a:rPr lang="en-US" altLang="zh-CN" sz="3200">
                <a:sym typeface="+mn-ea"/>
              </a:rPr>
              <a:t>5:client.hkeys("hash key", function (err, replies){})</a:t>
            </a:r>
            <a:endParaRPr lang="en-US" altLang="zh-CN" sz="3200">
              <a:sym typeface="+mn-ea"/>
            </a:endParaRPr>
          </a:p>
          <a:p>
            <a:pPr algn="l"/>
            <a:r>
              <a:rPr lang="en-US" altLang="zh-CN" sz="3200">
                <a:sym typeface="+mn-ea"/>
              </a:rPr>
              <a:t>6:client.hget(key, 字段, function(err, replies) {});</a:t>
            </a:r>
            <a:endParaRPr lang="en-US" altLang="zh-CN" sz="3200">
              <a:sym typeface="+mn-ea"/>
            </a:endParaRPr>
          </a:p>
          <a:p>
            <a:pPr algn="l"/>
            <a:r>
              <a:rPr lang="en-US" altLang="zh-CN" sz="3200">
                <a:sym typeface="+mn-ea"/>
              </a:rPr>
              <a:t>7: client.hgetall(key, function(err, data) {});</a:t>
            </a:r>
            <a:endParaRPr lang="zh-CN" altLang="en-US" sz="320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011363" y="64135"/>
            <a:ext cx="816800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redis </a:t>
            </a:r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列表 有序集合</a:t>
            </a:r>
            <a:endParaRPr lang="zh-CN" alt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1970" y="1262380"/>
            <a:ext cx="1083183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sym typeface="+mn-ea"/>
              </a:rPr>
              <a:t>1:client.lpush/rpush(key, value);</a:t>
            </a:r>
            <a:endParaRPr lang="en-US" altLang="zh-CN" sz="3200">
              <a:sym typeface="+mn-ea"/>
            </a:endParaRPr>
          </a:p>
          <a:p>
            <a:pPr algn="l"/>
            <a:r>
              <a:rPr lang="en-US" altLang="zh-CN" sz="3200">
                <a:sym typeface="+mn-ea"/>
              </a:rPr>
              <a:t>2:client.lpop/rpop(key);</a:t>
            </a:r>
            <a:endParaRPr lang="en-US" altLang="zh-CN" sz="3200">
              <a:sym typeface="+mn-ea"/>
            </a:endParaRPr>
          </a:p>
          <a:p>
            <a:pPr algn="l"/>
            <a:r>
              <a:rPr lang="en-US" altLang="zh-CN" sz="3200">
                <a:sym typeface="+mn-ea"/>
              </a:rPr>
              <a:t>3: client.lrange(key, start, end);</a:t>
            </a:r>
            <a:endParaRPr lang="en-US" altLang="zh-CN" sz="3200">
              <a:sym typeface="+mn-ea"/>
            </a:endParaRPr>
          </a:p>
          <a:p>
            <a:pPr algn="l"/>
            <a:r>
              <a:rPr lang="en-US" altLang="zh-CN" sz="3200">
                <a:sym typeface="+mn-ea"/>
              </a:rPr>
              <a:t>4: client.zadd(key, score, value);</a:t>
            </a:r>
            <a:endParaRPr lang="en-US" altLang="zh-CN" sz="3200">
              <a:sym typeface="+mn-ea"/>
            </a:endParaRPr>
          </a:p>
          <a:p>
            <a:pPr algn="l"/>
            <a:r>
              <a:rPr lang="en-US" altLang="zh-CN" sz="3200">
                <a:sym typeface="+mn-ea"/>
              </a:rPr>
              <a:t>5: client.zrange(key,  start, stop);</a:t>
            </a:r>
            <a:endParaRPr lang="en-US" altLang="zh-CN" sz="3200">
              <a:sym typeface="+mn-ea"/>
            </a:endParaRPr>
          </a:p>
          <a:p>
            <a:pPr algn="l"/>
            <a:endParaRPr lang="en-US" altLang="zh-CN" sz="320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158299" y="64135"/>
            <a:ext cx="387413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redis</a:t>
            </a:r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事件</a:t>
            </a:r>
            <a:endParaRPr lang="zh-CN" alt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1970" y="1262380"/>
            <a:ext cx="1083183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 </a:t>
            </a:r>
            <a:r>
              <a:rPr lang="zh-CN" altLang="en-US" sz="3200"/>
              <a:t>监听 </a:t>
            </a:r>
            <a:r>
              <a:rPr lang="en-US" altLang="zh-CN" sz="3200"/>
              <a:t>error, end</a:t>
            </a:r>
            <a:r>
              <a:rPr lang="zh-CN" altLang="en-US" sz="3200"/>
              <a:t>事件</a:t>
            </a:r>
            <a:r>
              <a:rPr lang="en-US" altLang="zh-CN" sz="3200"/>
              <a:t>, </a:t>
            </a:r>
            <a:r>
              <a:rPr lang="zh-CN" altLang="en-US" sz="3200"/>
              <a:t>自动去连接服务器，而不会终止</a:t>
            </a:r>
            <a:r>
              <a:rPr lang="en-US" altLang="zh-CN" sz="3200"/>
              <a:t>lian'ji</a:t>
            </a:r>
            <a:endParaRPr lang="en-US" altLang="zh-CN" sz="3200"/>
          </a:p>
          <a:p>
            <a:pPr algn="l"/>
            <a:r>
              <a:rPr lang="en-US" altLang="zh-CN" sz="3200"/>
              <a:t>client.on(“end”, function() {</a:t>
            </a:r>
            <a:endParaRPr lang="en-US" altLang="zh-CN" sz="3200"/>
          </a:p>
          <a:p>
            <a:pPr algn="l"/>
            <a:r>
              <a:rPr lang="en-US" altLang="zh-CN" sz="3200"/>
              <a:t>});</a:t>
            </a:r>
            <a:endParaRPr lang="en-US" altLang="zh-CN" sz="3200"/>
          </a:p>
          <a:p>
            <a:pPr algn="l"/>
            <a:endParaRPr lang="en-US" altLang="zh-CN" sz="3200"/>
          </a:p>
          <a:p>
            <a:pPr algn="l"/>
            <a:r>
              <a:rPr lang="en-US" altLang="zh-CN" sz="3200"/>
              <a:t>client.on(“error”, function() {</a:t>
            </a:r>
            <a:endParaRPr lang="en-US" altLang="zh-CN" sz="3200"/>
          </a:p>
          <a:p>
            <a:pPr algn="l"/>
            <a:r>
              <a:rPr lang="en-US" altLang="zh-CN" sz="3200"/>
              <a:t>});</a:t>
            </a:r>
            <a:endParaRPr lang="en-US" altLang="zh-CN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085717" y="64135"/>
            <a:ext cx="201930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作业</a:t>
            </a:r>
            <a:endParaRPr lang="zh-CN" alt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1970" y="1262380"/>
            <a:ext cx="108318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 </a:t>
            </a:r>
            <a:r>
              <a:rPr lang="zh-CN" altLang="en-US" sz="3200"/>
              <a:t>使用</a:t>
            </a:r>
            <a:r>
              <a:rPr lang="en-US" altLang="zh-CN" sz="3200"/>
              <a:t>node redis </a:t>
            </a:r>
            <a:r>
              <a:rPr lang="zh-CN" altLang="en-US" sz="3200"/>
              <a:t>编写代码操作 表</a:t>
            </a:r>
            <a:r>
              <a:rPr lang="en-US" altLang="zh-CN" sz="3200"/>
              <a:t>, Hash</a:t>
            </a:r>
            <a:r>
              <a:rPr lang="zh-CN" altLang="en-US" sz="3200"/>
              <a:t>表</a:t>
            </a:r>
            <a:r>
              <a:rPr lang="en-US" altLang="zh-CN" sz="3200"/>
              <a:t>, </a:t>
            </a:r>
            <a:r>
              <a:rPr lang="zh-CN" altLang="en-US" sz="3200"/>
              <a:t>列表</a:t>
            </a:r>
            <a:r>
              <a:rPr lang="en-US" altLang="zh-CN" sz="3200"/>
              <a:t>,</a:t>
            </a:r>
            <a:r>
              <a:rPr lang="zh-CN" altLang="en-US" sz="3200"/>
              <a:t>有序集合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2: </a:t>
            </a:r>
            <a:r>
              <a:rPr lang="zh-CN" altLang="en-US" sz="3200"/>
              <a:t>监听</a:t>
            </a:r>
            <a:r>
              <a:rPr lang="en-US" altLang="zh-CN" sz="3200"/>
              <a:t>node</a:t>
            </a:r>
            <a:r>
              <a:rPr lang="zh-CN" altLang="en-US" sz="3200"/>
              <a:t>的</a:t>
            </a:r>
            <a:r>
              <a:rPr lang="en-US" altLang="zh-CN" sz="3200"/>
              <a:t>end</a:t>
            </a:r>
            <a:r>
              <a:rPr lang="zh-CN" altLang="en-US" sz="3200"/>
              <a:t>与</a:t>
            </a:r>
            <a:r>
              <a:rPr lang="en-US" altLang="zh-CN" sz="3200"/>
              <a:t>error</a:t>
            </a:r>
            <a:r>
              <a:rPr lang="zh-CN" altLang="en-US" sz="3200"/>
              <a:t>事件，断开服务器，测试下发生的事件</a:t>
            </a:r>
            <a:r>
              <a:rPr lang="en-US" altLang="zh-CN" sz="3200"/>
              <a:t>;</a:t>
            </a:r>
            <a:endParaRPr lang="en-US" altLang="zh-CN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1008</Words>
  <Application>WPS 演示</Application>
  <PresentationFormat>宽屏</PresentationFormat>
  <Paragraphs>72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Calibri Light</vt:lpstr>
      <vt:lpstr>Office 主题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Blake_soho</cp:lastModifiedBy>
  <cp:revision>1765</cp:revision>
  <dcterms:created xsi:type="dcterms:W3CDTF">2015-05-05T08:02:00Z</dcterms:created>
  <dcterms:modified xsi:type="dcterms:W3CDTF">2017-05-26T03:35:23Z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