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6000-F22E-1EBE-9B9E-6F9002C3B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C8785B-7AEE-7246-A572-3ED19CC1E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37A98-B563-72A7-76DB-D87A4443D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5BC6-5A75-9845-A90E-6FE9A6B0B9CF}" type="datetimeFigureOut">
              <a:rPr lang="en-US" smtClean="0"/>
              <a:t>1/18/25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48D94-B253-3A05-1722-E67DCAE2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B6392-1158-278D-A026-13A9E5F2D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96E2-4638-E847-847F-05EA441E9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2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474E6-E38A-9E25-C87B-7733253CC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975CE-2790-82A8-111A-99CDD43A2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23D23-0058-B107-6407-AFE399078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5BC6-5A75-9845-A90E-6FE9A6B0B9CF}" type="datetimeFigureOut">
              <a:rPr lang="en-US" smtClean="0"/>
              <a:t>1/18/25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4B9DE-E7AC-2178-5AED-88FDB2D91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7BE3D-8EDE-2C86-D835-43F64F55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96E2-4638-E847-847F-05EA441E9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6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6C5E46-662D-6779-0A48-AD55C8798D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77910-F6D1-D8A0-49CC-FD8945C92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C94D0-A847-4885-2C22-22FA991D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5BC6-5A75-9845-A90E-6FE9A6B0B9CF}" type="datetimeFigureOut">
              <a:rPr lang="en-US" smtClean="0"/>
              <a:t>1/18/25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16B11-0A4F-4709-4897-88D67099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1EE98-2A47-088D-56B7-865D21BE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96E2-4638-E847-847F-05EA441E9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B200-91B3-44C3-197F-FB601A8FD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703A4-BF25-1A4D-2582-2CC5654C8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5F108-CE34-ED41-A84E-7C885664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5BC6-5A75-9845-A90E-6FE9A6B0B9CF}" type="datetimeFigureOut">
              <a:rPr lang="en-US" smtClean="0"/>
              <a:t>1/18/25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F2A0B-8DA9-9AB6-E36A-D8792EECA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0231B-F1E7-007C-B4B5-B361E1DE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96E2-4638-E847-847F-05EA441E9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E2C3D-D8E3-A0B7-6F37-D1F516DEB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51922-18C7-D253-E5C6-1BB67AB54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6A44F-1936-BB74-2D57-8667878CC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5BC6-5A75-9845-A90E-6FE9A6B0B9CF}" type="datetimeFigureOut">
              <a:rPr lang="en-US" smtClean="0"/>
              <a:t>1/18/25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306C6-AFD7-4AF8-01A4-70B0F1EB3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A3964-14B9-BA82-5B94-810B3B2B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96E2-4638-E847-847F-05EA441E9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2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68EF-4C31-0BE3-8005-6B404FFB2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3F6E0-3B10-92AB-BB12-756B26637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90983-AFE1-4776-11CD-4D1EAAC9C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708CE-AC48-85B2-35AF-DA42D0D12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5BC6-5A75-9845-A90E-6FE9A6B0B9CF}" type="datetimeFigureOut">
              <a:rPr lang="en-US" smtClean="0"/>
              <a:t>1/18/25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F973D-9BB7-1948-DBA0-F4B89C349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FCD67-8876-6A2F-6776-044C5D979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96E2-4638-E847-847F-05EA441E9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8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1AFB-5A99-906C-BE96-512BD0DE3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00519-65F6-40DD-2EF1-48D010BC5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C4F18-15A7-5B8D-3B5F-7DEE62FEA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FAB2A9-0FCD-B5AE-4090-5AE42285DD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28958D-16DE-2E78-7424-8A1E31E50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1DB7F9-0CBC-E686-F5C9-CFD79A3BA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5BC6-5A75-9845-A90E-6FE9A6B0B9CF}" type="datetimeFigureOut">
              <a:rPr lang="en-US" smtClean="0"/>
              <a:t>1/18/25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DB0EF7-4AB3-70BE-9A66-CD65496DE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ECEF4A-E5E6-6A11-1C1F-D20E72863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96E2-4638-E847-847F-05EA441E9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8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E1FA-63FC-66D1-A71A-BF7147C2F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758914-D2B9-BD1E-5122-744E7AD54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5BC6-5A75-9845-A90E-6FE9A6B0B9CF}" type="datetimeFigureOut">
              <a:rPr lang="en-US" smtClean="0"/>
              <a:t>1/18/25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C2BD5-CDBD-2CEE-C90D-ACD604849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DFC60-F9E0-1EA1-F477-E327B0B6D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96E2-4638-E847-847F-05EA441E9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0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88DB0D-93D7-B613-B4F3-ADA3D8A0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5BC6-5A75-9845-A90E-6FE9A6B0B9CF}" type="datetimeFigureOut">
              <a:rPr lang="en-US" smtClean="0"/>
              <a:t>1/18/25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3FE8DA-EB5D-516B-8358-4A2BC089A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7ACD7-AEAD-6263-76B7-2D60DB41B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96E2-4638-E847-847F-05EA441E9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4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FC26-B268-D594-6072-480FDC733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60FAF-213A-2610-3E4D-8CFFF8A9C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B1300-BD66-DF44-74BA-8C9E08C54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9DD30-23F3-9156-4A8D-28338C60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5BC6-5A75-9845-A90E-6FE9A6B0B9CF}" type="datetimeFigureOut">
              <a:rPr lang="en-US" smtClean="0"/>
              <a:t>1/18/25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2355B-D2E2-9309-12B0-79973390E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278A9-69AC-B73B-3F97-23F9B8AD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96E2-4638-E847-847F-05EA441E9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39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C1865-DA81-E6A3-A2A9-7FD6B87AA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77E2EA-4A3A-614C-5A28-60B523233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CFA4E-F7FA-7BC3-669D-210A77BBB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01581-A776-B7E3-8F06-EC7FFF1F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5BC6-5A75-9845-A90E-6FE9A6B0B9CF}" type="datetimeFigureOut">
              <a:rPr lang="en-US" smtClean="0"/>
              <a:t>1/18/25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F40E3-0D1D-3C8D-1165-CFA6586C4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5D213-D012-2515-2D3F-DABEF6F06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96E2-4638-E847-847F-05EA441E9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70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7DF04B-F1D5-692C-C9FF-D0B0E1239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C5AF7-25EA-D3E9-0ABA-8FBC4AB0C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2330F-2BA3-6E03-260A-A9DEF8101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BA5BC6-5A75-9845-A90E-6FE9A6B0B9CF}" type="datetimeFigureOut">
              <a:rPr lang="en-US" smtClean="0"/>
              <a:t>1/18/25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70363-434C-614A-5223-974774672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06B90-DD7B-9EA7-F3A0-30B005B02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6096E2-4638-E847-847F-05EA441E9A7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2AB3A1-6F4C-E4BD-E04B-59F8DB46725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458587" y="6611620"/>
            <a:ext cx="1309688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89898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Regeneron - Internal</a:t>
            </a:r>
          </a:p>
        </p:txBody>
      </p:sp>
    </p:spTree>
    <p:extLst>
      <p:ext uri="{BB962C8B-B14F-4D97-AF65-F5344CB8AC3E}">
        <p14:creationId xmlns:p14="http://schemas.microsoft.com/office/powerpoint/2010/main" val="335141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92186-F89C-E3B6-2D60-F5A562C3D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743" y="1079556"/>
            <a:ext cx="10857187" cy="1871606"/>
          </a:xfrm>
        </p:spPr>
        <p:txBody>
          <a:bodyPr>
            <a:normAutofit/>
          </a:bodyPr>
          <a:lstStyle/>
          <a:p>
            <a:r>
              <a:rPr lang="en-US" sz="9600" b="1" dirty="0"/>
              <a:t>TRASH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95179D-DEDB-4739-55B5-2DCAB5EC0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697" y="3906838"/>
            <a:ext cx="11498317" cy="2430900"/>
          </a:xfrm>
        </p:spPr>
        <p:txBody>
          <a:bodyPr>
            <a:noAutofit/>
          </a:bodyPr>
          <a:lstStyle/>
          <a:p>
            <a:r>
              <a:rPr lang="en-US" sz="9600" b="1" dirty="0"/>
              <a:t>Please take away</a:t>
            </a:r>
          </a:p>
        </p:txBody>
      </p:sp>
    </p:spTree>
    <p:extLst>
      <p:ext uri="{BB962C8B-B14F-4D97-AF65-F5344CB8AC3E}">
        <p14:creationId xmlns:p14="http://schemas.microsoft.com/office/powerpoint/2010/main" val="1231722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TRASH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Romel Campbell</dc:creator>
  <cp:lastModifiedBy>Romel Campbell</cp:lastModifiedBy>
  <cp:revision>1</cp:revision>
  <cp:lastPrinted>2025-01-18T16:45:25Z</cp:lastPrinted>
  <dcterms:created xsi:type="dcterms:W3CDTF">2025-01-18T16:40:40Z</dcterms:created>
  <dcterms:modified xsi:type="dcterms:W3CDTF">2025-01-18T16:47:47Z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da9790f-e5c1-4030-9332-9cdee48e94a8_Enabled">
    <vt:lpwstr>true</vt:lpwstr>
  </property>
  <property fmtid="{D5CDD505-2E9C-101B-9397-08002B2CF9AE}" pid="3" name="MSIP_Label_2da9790f-e5c1-4030-9332-9cdee48e94a8_SetDate">
    <vt:lpwstr>2025-01-18T16:47:47Z</vt:lpwstr>
  </property>
  <property fmtid="{D5CDD505-2E9C-101B-9397-08002B2CF9AE}" pid="4" name="MSIP_Label_2da9790f-e5c1-4030-9332-9cdee48e94a8_Method">
    <vt:lpwstr>Standard</vt:lpwstr>
  </property>
  <property fmtid="{D5CDD505-2E9C-101B-9397-08002B2CF9AE}" pid="5" name="MSIP_Label_2da9790f-e5c1-4030-9332-9cdee48e94a8_Name">
    <vt:lpwstr>Internal</vt:lpwstr>
  </property>
  <property fmtid="{D5CDD505-2E9C-101B-9397-08002B2CF9AE}" pid="6" name="MSIP_Label_2da9790f-e5c1-4030-9332-9cdee48e94a8_SiteId">
    <vt:lpwstr>3e9aadf8-6a16-490f-8dcd-c68860caae0b</vt:lpwstr>
  </property>
  <property fmtid="{D5CDD505-2E9C-101B-9397-08002B2CF9AE}" pid="7" name="MSIP_Label_2da9790f-e5c1-4030-9332-9cdee48e94a8_ActionId">
    <vt:lpwstr>0a0162e5-30dd-4a8f-a2ff-1d2ba910d9c9</vt:lpwstr>
  </property>
  <property fmtid="{D5CDD505-2E9C-101B-9397-08002B2CF9AE}" pid="8" name="MSIP_Label_2da9790f-e5c1-4030-9332-9cdee48e94a8_ContentBits">
    <vt:lpwstr>2</vt:lpwstr>
  </property>
  <property fmtid="{D5CDD505-2E9C-101B-9397-08002B2CF9AE}" pid="9" name="MSIP_Label_2da9790f-e5c1-4030-9332-9cdee48e94a8_Tag">
    <vt:lpwstr>50, 3, 0, 1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Regeneron - Internal</vt:lpwstr>
  </property>
</Properties>
</file>