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d63c91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d63c91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f62585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f62585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f62585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f62585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7d63c91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7d63c91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7d63c91c7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7d63c91c7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7d63c91c7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7d63c91c7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d88c462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d88c462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e46e33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e46e33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da9002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da9002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d88c462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d88c46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d88c462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d88c462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e46e331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e46e331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e46e331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e46e33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c0f9361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c0f9361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ootear.com/desarrollo/patron-composite" TargetMode="External"/><Relationship Id="rId4" Type="http://schemas.openxmlformats.org/officeDocument/2006/relationships/hyperlink" Target="https://danielggarcia.wordpress.com/2014/03/31/patrones-estructurales-vi-patron-composite/" TargetMode="External"/><Relationship Id="rId5" Type="http://schemas.openxmlformats.org/officeDocument/2006/relationships/hyperlink" Target="https://informaticapc.com/patrones-de-diseno/composite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2447900"/>
            <a:ext cx="50175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BRIDGE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Ricardo Ocampo Castro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Martinez Osorio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Sebastian Lara Machado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537150" y="644325"/>
            <a:ext cx="50175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Patrones de diseño: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6469551" y="433450"/>
            <a:ext cx="807900" cy="8442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7398951" y="2149642"/>
            <a:ext cx="807900" cy="8442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NODO2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5540152" y="2149642"/>
            <a:ext cx="807900" cy="8442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NODO1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5096400" y="3865834"/>
            <a:ext cx="807900" cy="844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HOJA1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5983903" y="3865834"/>
            <a:ext cx="807900" cy="844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HOJA2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6955203" y="3865834"/>
            <a:ext cx="807900" cy="844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HOJA3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7842706" y="3865834"/>
            <a:ext cx="807900" cy="844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HOJA4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6" name="Google Shape;196;p22"/>
          <p:cNvCxnSpPr>
            <a:stCxn id="189" idx="2"/>
            <a:endCxn id="190" idx="0"/>
          </p:cNvCxnSpPr>
          <p:nvPr/>
        </p:nvCxnSpPr>
        <p:spPr>
          <a:xfrm flipH="1" rot="-5400000">
            <a:off x="6902151" y="1249000"/>
            <a:ext cx="872100" cy="92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2"/>
          <p:cNvCxnSpPr>
            <a:stCxn id="191" idx="0"/>
            <a:endCxn id="189" idx="2"/>
          </p:cNvCxnSpPr>
          <p:nvPr/>
        </p:nvCxnSpPr>
        <p:spPr>
          <a:xfrm rot="-5400000">
            <a:off x="5972752" y="1248892"/>
            <a:ext cx="872100" cy="92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2"/>
          <p:cNvCxnSpPr>
            <a:stCxn id="191" idx="2"/>
            <a:endCxn id="193" idx="0"/>
          </p:cNvCxnSpPr>
          <p:nvPr/>
        </p:nvCxnSpPr>
        <p:spPr>
          <a:xfrm flipH="1" rot="-5400000">
            <a:off x="5729902" y="3208042"/>
            <a:ext cx="872100" cy="44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2"/>
          <p:cNvCxnSpPr>
            <a:stCxn id="192" idx="0"/>
            <a:endCxn id="191" idx="2"/>
          </p:cNvCxnSpPr>
          <p:nvPr/>
        </p:nvCxnSpPr>
        <p:spPr>
          <a:xfrm rot="-5400000">
            <a:off x="5286150" y="3207934"/>
            <a:ext cx="872100" cy="44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2"/>
          <p:cNvCxnSpPr>
            <a:stCxn id="190" idx="2"/>
            <a:endCxn id="195" idx="0"/>
          </p:cNvCxnSpPr>
          <p:nvPr/>
        </p:nvCxnSpPr>
        <p:spPr>
          <a:xfrm flipH="1" rot="-5400000">
            <a:off x="7588701" y="3208042"/>
            <a:ext cx="872100" cy="44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2"/>
          <p:cNvCxnSpPr>
            <a:stCxn id="194" idx="0"/>
            <a:endCxn id="190" idx="2"/>
          </p:cNvCxnSpPr>
          <p:nvPr/>
        </p:nvCxnSpPr>
        <p:spPr>
          <a:xfrm rot="-5400000">
            <a:off x="7144953" y="3207934"/>
            <a:ext cx="872100" cy="44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Como se define el patrón Composite?</a:t>
            </a:r>
            <a:endParaRPr sz="2600"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 un patrón estructural que permite crear y manejar estructuras de objetos en forma de árbol.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En la que un objeto puede contener otros. Por eso para este tipo de </a:t>
            </a:r>
            <a:r>
              <a:rPr lang="es" sz="1800"/>
              <a:t>estructuras</a:t>
            </a:r>
            <a:r>
              <a:rPr lang="es" sz="1800"/>
              <a:t> </a:t>
            </a:r>
            <a:r>
              <a:rPr lang="es" sz="1800"/>
              <a:t>habrán</a:t>
            </a:r>
            <a:r>
              <a:rPr lang="es" sz="1800"/>
              <a:t> hojas y nodos.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3618625" y="143857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Cuando se tienen unos datos que se pueden modelar como una </a:t>
            </a:r>
            <a:r>
              <a:rPr lang="es"/>
              <a:t>jerarquía</a:t>
            </a:r>
            <a:r>
              <a:rPr lang="es"/>
              <a:t> hacer operaciones sobre esta se vuelve trivial puesto a que se puede tratar a los nodos y a las hojas de manera uniforme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 rot="-2021260">
            <a:off x="2299276" y="316040"/>
            <a:ext cx="1983358" cy="90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C232"/>
                </a:solidFill>
              </a:rPr>
              <a:t>MOTIVACIÓN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 rot="-2021260">
            <a:off x="2299276" y="316040"/>
            <a:ext cx="1983358" cy="90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C232"/>
                </a:solidFill>
              </a:rPr>
              <a:t>ESTRUCTURA</a:t>
            </a:r>
            <a:endParaRPr sz="1800">
              <a:solidFill>
                <a:srgbClr val="F1C232"/>
              </a:solidFill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00" y="1287751"/>
            <a:ext cx="4861854" cy="3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1842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545800" y="393750"/>
            <a:ext cx="52305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Tenemos un menú (Archivo) que contiene varios elementos, que pueden ser “hojas” que ejecutan una operación (Abrir, CreatePDF en línea..) o bien otro menú (Guardar como) (nodo) que a su vez contiene más elementos “hoja” (PDF…, Texto…, Word o Excel Online…).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24" y="2038750"/>
            <a:ext cx="7912751" cy="28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4994400" y="479450"/>
            <a:ext cx="37989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lders tree files list - File Exchange - MATLAB Central"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25" y="1137350"/>
            <a:ext cx="3600100" cy="35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5155875" y="1322975"/>
            <a:ext cx="3600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Permite añadir nuevos componentes </a:t>
            </a: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fácilmente</a:t>
            </a: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Facilita el trabajo del programador, pues elimina el </a:t>
            </a: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distinguir entre unos y otros.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DESVENTAJAS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Generaliza, es malo cuando queremos restringir los componentes que pueden formar parte de un compuesto determinado.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Referencias: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" sz="14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https://rootear.com/desarrollo/patron-composite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" sz="14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https://danielggarcia.wordpress.com/2014/03/31/patrones-estructurales-vi-patron-composite/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s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https://informaticapc.com/patrones-de-diseno/composite.php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i="1" lang="e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pattern</a:t>
            </a:r>
            <a:r>
              <a:rPr lang="e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(2018). </a:t>
            </a:r>
            <a:r>
              <a:rPr i="1" lang="e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En.wikipedia.org</a:t>
            </a:r>
            <a:r>
              <a:rPr lang="e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13 November 2018, from https://en.wikipedia.org/wiki/Composite_pattern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652000"/>
            <a:ext cx="50175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“Desacoplar una abstracción de su implementación de modo que los dos puedan ser modificados de forma independiente.”</a:t>
            </a:r>
            <a:br>
              <a:rPr lang="es" sz="2400"/>
            </a:br>
            <a:br>
              <a:rPr lang="es" sz="2400"/>
            </a:br>
            <a:r>
              <a:rPr lang="es" sz="2400"/>
              <a:t>Design Patterns: Elements of Reusable Object-Oriented Software</a:t>
            </a:r>
            <a:endParaRPr sz="2400"/>
          </a:p>
        </p:txBody>
      </p:sp>
      <p:sp>
        <p:nvSpPr>
          <p:cNvPr id="142" name="Google Shape;142;p14"/>
          <p:cNvSpPr txBox="1"/>
          <p:nvPr/>
        </p:nvSpPr>
        <p:spPr>
          <a:xfrm rot="-2021260">
            <a:off x="2299276" y="316040"/>
            <a:ext cx="1983358" cy="90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C232"/>
                </a:solidFill>
              </a:rPr>
              <a:t>PROPÓSITO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618625" y="143857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patrón</a:t>
            </a:r>
            <a:r>
              <a:rPr lang="es"/>
              <a:t> de bridge se aplica de manera preventivamente para el control  de problemas que se </a:t>
            </a:r>
            <a:r>
              <a:rPr lang="es"/>
              <a:t>podrían</a:t>
            </a:r>
            <a:r>
              <a:rPr lang="es"/>
              <a:t> generar en el futuro y </a:t>
            </a:r>
            <a:r>
              <a:rPr lang="es"/>
              <a:t>así</a:t>
            </a:r>
            <a:r>
              <a:rPr lang="es"/>
              <a:t> evitarlos de antemano.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 diferencia del </a:t>
            </a:r>
            <a:r>
              <a:rPr lang="es"/>
              <a:t>patrón</a:t>
            </a:r>
            <a:r>
              <a:rPr lang="es"/>
              <a:t> de Adapter que se utiliza para resolver un problema generado para poder variar dos interfaces independientemente. 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 rot="-2021260">
            <a:off x="2299276" y="316040"/>
            <a:ext cx="1983358" cy="90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C232"/>
                </a:solidFill>
              </a:rPr>
              <a:t>MOTIVACIÓN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 rot="-2021260">
            <a:off x="2299276" y="316040"/>
            <a:ext cx="1983358" cy="90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C232"/>
                </a:solidFill>
              </a:rPr>
              <a:t>ESTRUCTURA</a:t>
            </a:r>
            <a:endParaRPr sz="1800">
              <a:solidFill>
                <a:srgbClr val="F1C232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774" y="772525"/>
            <a:ext cx="5269149" cy="40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925" y="952500"/>
            <a:ext cx="45720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 rot="-2021260">
            <a:off x="2451826" y="414115"/>
            <a:ext cx="1983358" cy="90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C232"/>
                </a:solidFill>
              </a:rPr>
              <a:t>APLICABILIDAD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25" y="1619250"/>
            <a:ext cx="43815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 rot="-2021260">
            <a:off x="2756976" y="588465"/>
            <a:ext cx="1983358" cy="90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C232"/>
                </a:solidFill>
              </a:rPr>
              <a:t>APLICABILIDAD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925" y="1176325"/>
            <a:ext cx="53340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 rot="-2021260">
            <a:off x="2299276" y="316040"/>
            <a:ext cx="1983358" cy="90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C232"/>
                </a:solidFill>
              </a:rPr>
              <a:t>EJEMPLO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ctrTitle"/>
          </p:nvPr>
        </p:nvSpPr>
        <p:spPr>
          <a:xfrm>
            <a:off x="3537150" y="652000"/>
            <a:ext cx="50175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Positivas: Ayuda a resolver problemas posibles de cardinalidad entre clases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Negativas: Abstracto de entender, se podria implementar erroneamente si no se entiende el concepto</a:t>
            </a:r>
            <a:endParaRPr sz="2400"/>
          </a:p>
        </p:txBody>
      </p:sp>
      <p:sp>
        <p:nvSpPr>
          <p:cNvPr id="178" name="Google Shape;178;p20"/>
          <p:cNvSpPr txBox="1"/>
          <p:nvPr/>
        </p:nvSpPr>
        <p:spPr>
          <a:xfrm rot="-2021404">
            <a:off x="2255201" y="296039"/>
            <a:ext cx="2575445" cy="1003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C232"/>
                </a:solidFill>
              </a:rPr>
              <a:t>CONSECUENCIAS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ctrTitle"/>
          </p:nvPr>
        </p:nvSpPr>
        <p:spPr>
          <a:xfrm>
            <a:off x="3537150" y="2023575"/>
            <a:ext cx="50175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COMPOSITE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Patrón</a:t>
            </a:r>
            <a:r>
              <a:rPr lang="es"/>
              <a:t> Estructural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