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0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00"/>
    <a:srgbClr val="D5222F"/>
    <a:srgbClr val="7F151D"/>
    <a:srgbClr val="1F151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8828"/>
            <a:ext cx="9144000" cy="1061156"/>
          </a:xfrm>
        </p:spPr>
        <p:txBody>
          <a:bodyPr anchor="b"/>
          <a:lstStyle>
            <a:lvl1pPr algn="ctr">
              <a:defRPr sz="2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0906"/>
            <a:ext cx="9144000" cy="735894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80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9" indent="0" algn="ctr">
              <a:buNone/>
              <a:defRPr sz="711"/>
            </a:lvl4pPr>
            <a:lvl5pPr marL="812719" indent="0" algn="ctr">
              <a:buNone/>
              <a:defRPr sz="711"/>
            </a:lvl5pPr>
            <a:lvl6pPr marL="1015898" indent="0" algn="ctr">
              <a:buNone/>
              <a:defRPr sz="711"/>
            </a:lvl6pPr>
            <a:lvl7pPr marL="1219078" indent="0" algn="ctr">
              <a:buNone/>
              <a:defRPr sz="711"/>
            </a:lvl7pPr>
            <a:lvl8pPr marL="1422258" indent="0" algn="ctr">
              <a:buNone/>
              <a:defRPr sz="711"/>
            </a:lvl8pPr>
            <a:lvl9pPr marL="1625437" indent="0" algn="ctr">
              <a:buNone/>
              <a:defRPr sz="71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98C5-667C-4442-A177-90752FC00B95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71B-ADB1-44CF-9739-6F0BB0C72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81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98C5-667C-4442-A177-90752FC00B95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71B-ADB1-44CF-9739-6F0BB0C72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44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62278"/>
            <a:ext cx="2628900" cy="2583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2278"/>
            <a:ext cx="7734300" cy="2583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98C5-667C-4442-A177-90752FC00B95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71B-ADB1-44CF-9739-6F0BB0C72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95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98C5-667C-4442-A177-90752FC00B95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71B-ADB1-44CF-9739-6F0BB0C72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43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59884"/>
            <a:ext cx="10515600" cy="1267883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39761"/>
            <a:ext cx="10515600" cy="666750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18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53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4pPr>
            <a:lvl5pPr marL="81271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5pPr>
            <a:lvl6pPr marL="101589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6pPr>
            <a:lvl7pPr marL="121907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7pPr>
            <a:lvl8pPr marL="142225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8pPr>
            <a:lvl9pPr marL="1625437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98C5-667C-4442-A177-90752FC00B95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71B-ADB1-44CF-9739-6F0BB0C72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15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11389"/>
            <a:ext cx="518160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11389"/>
            <a:ext cx="518160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98C5-667C-4442-A177-90752FC00B95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71B-ADB1-44CF-9739-6F0BB0C72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0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2278"/>
            <a:ext cx="10515600" cy="5891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47184"/>
            <a:ext cx="5157787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13367"/>
            <a:ext cx="5157787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47184"/>
            <a:ext cx="5183188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13367"/>
            <a:ext cx="5183188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98C5-667C-4442-A177-90752FC00B95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71B-ADB1-44CF-9739-6F0BB0C72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68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98C5-667C-4442-A177-90752FC00B95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71B-ADB1-44CF-9739-6F0BB0C72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51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98C5-667C-4442-A177-90752FC00B95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71B-ADB1-44CF-9739-6F0BB0C72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94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38856"/>
            <a:ext cx="6172200" cy="2166056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98C5-667C-4442-A177-90752FC00B95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71B-ADB1-44CF-9739-6F0BB0C72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42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38856"/>
            <a:ext cx="6172200" cy="2166056"/>
          </a:xfrm>
        </p:spPr>
        <p:txBody>
          <a:bodyPr anchor="t"/>
          <a:lstStyle>
            <a:lvl1pPr marL="0" indent="0">
              <a:buNone/>
              <a:defRPr sz="1422"/>
            </a:lvl1pPr>
            <a:lvl2pPr marL="203180" indent="0">
              <a:buNone/>
              <a:defRPr sz="1244"/>
            </a:lvl2pPr>
            <a:lvl3pPr marL="406359" indent="0">
              <a:buNone/>
              <a:defRPr sz="1067"/>
            </a:lvl3pPr>
            <a:lvl4pPr marL="609539" indent="0">
              <a:buNone/>
              <a:defRPr sz="889"/>
            </a:lvl4pPr>
            <a:lvl5pPr marL="812719" indent="0">
              <a:buNone/>
              <a:defRPr sz="889"/>
            </a:lvl5pPr>
            <a:lvl6pPr marL="1015898" indent="0">
              <a:buNone/>
              <a:defRPr sz="889"/>
            </a:lvl6pPr>
            <a:lvl7pPr marL="1219078" indent="0">
              <a:buNone/>
              <a:defRPr sz="889"/>
            </a:lvl7pPr>
            <a:lvl8pPr marL="1422258" indent="0">
              <a:buNone/>
              <a:defRPr sz="889"/>
            </a:lvl8pPr>
            <a:lvl9pPr marL="1625437" indent="0">
              <a:buNone/>
              <a:defRPr sz="88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98C5-667C-4442-A177-90752FC00B95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71B-ADB1-44CF-9739-6F0BB0C72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85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2278"/>
            <a:ext cx="10515600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11389"/>
            <a:ext cx="10515600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98C5-667C-4442-A177-90752FC00B95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825045"/>
            <a:ext cx="41148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EB71B-ADB1-44CF-9739-6F0BB0C72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66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6359" rtl="0" eaLnBrk="1" latinLnBrk="0" hangingPunct="1">
        <a:lnSpc>
          <a:spcPct val="90000"/>
        </a:lnSpc>
        <a:spcBef>
          <a:spcPct val="0"/>
        </a:spcBef>
        <a:buNone/>
        <a:defRPr sz="1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590" indent="-101590" algn="l" defTabSz="40635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794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12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0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748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066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384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027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18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35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3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71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89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07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25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437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CA00F6-EA34-D9AF-24D1-0F57BC7B4EA0}"/>
              </a:ext>
            </a:extLst>
          </p:cNvPr>
          <p:cNvSpPr/>
          <p:nvPr/>
        </p:nvSpPr>
        <p:spPr>
          <a:xfrm>
            <a:off x="0" y="0"/>
            <a:ext cx="12192000" cy="3048000"/>
          </a:xfrm>
          <a:prstGeom prst="rect">
            <a:avLst/>
          </a:prstGeom>
          <a:gradFill flip="none" rotWithShape="1">
            <a:gsLst>
              <a:gs pos="0">
                <a:srgbClr val="7F151D"/>
              </a:gs>
              <a:gs pos="41000">
                <a:srgbClr val="D5222F"/>
              </a:gs>
              <a:gs pos="100000">
                <a:srgbClr val="1F151C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CE11549-A47F-1137-7725-2FA7E0C84DD8}"/>
              </a:ext>
            </a:extLst>
          </p:cNvPr>
          <p:cNvSpPr/>
          <p:nvPr/>
        </p:nvSpPr>
        <p:spPr>
          <a:xfrm>
            <a:off x="3149599" y="711200"/>
            <a:ext cx="1174045" cy="428978"/>
          </a:xfrm>
          <a:prstGeom prst="round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Arial Black" panose="020B0A04020102020204" pitchFamily="34" charset="0"/>
                <a:ea typeface="Roboto Bk" pitchFamily="2" charset="0"/>
                <a:cs typeface="Arial" panose="020B0604020202020204" pitchFamily="34" charset="0"/>
              </a:rPr>
              <a:t>#Delphi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83BB79E-AE2A-3A8A-ADAC-F2DBA2766F2B}"/>
              </a:ext>
            </a:extLst>
          </p:cNvPr>
          <p:cNvSpPr/>
          <p:nvPr/>
        </p:nvSpPr>
        <p:spPr>
          <a:xfrm>
            <a:off x="3149598" y="1281288"/>
            <a:ext cx="8368295" cy="9087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latin typeface="Arial Black" panose="020B0A04020102020204" pitchFamily="34" charset="0"/>
                <a:ea typeface="Roboto Bk" pitchFamily="2" charset="0"/>
                <a:cs typeface="Arial" panose="020B0604020202020204" pitchFamily="34" charset="0"/>
              </a:rPr>
              <a:t>Delphi Mobile: Boas Práticas e Padrões de Desenvolvimento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048E43C-4F94-11D8-2C22-EF607E1979E9}"/>
              </a:ext>
            </a:extLst>
          </p:cNvPr>
          <p:cNvSpPr/>
          <p:nvPr/>
        </p:nvSpPr>
        <p:spPr>
          <a:xfrm rot="531502">
            <a:off x="909939" y="-128023"/>
            <a:ext cx="395111" cy="3232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7DAE251-6C42-1E25-07B9-FEA8129C1312}"/>
              </a:ext>
            </a:extLst>
          </p:cNvPr>
          <p:cNvSpPr/>
          <p:nvPr/>
        </p:nvSpPr>
        <p:spPr>
          <a:xfrm rot="496983">
            <a:off x="1543424" y="-149250"/>
            <a:ext cx="395111" cy="3275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31E4B5-1AB7-374E-4A29-AF5E6392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2" y="433058"/>
            <a:ext cx="2181879" cy="2181879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11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</TotalTime>
  <Words>11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Lemuel Roca de Souza</dc:creator>
  <cp:lastModifiedBy>Lemuel Roca de Souza</cp:lastModifiedBy>
  <cp:revision>2</cp:revision>
  <dcterms:created xsi:type="dcterms:W3CDTF">2024-05-24T18:53:52Z</dcterms:created>
  <dcterms:modified xsi:type="dcterms:W3CDTF">2024-05-24T19:31:11Z</dcterms:modified>
</cp:coreProperties>
</file>