
<file path=[Content_Types].xml><?xml version="1.0" encoding="utf-8"?>
<Types xmlns="http://schemas.openxmlformats.org/package/2006/content-types">
  <Default Extension="gif" ContentType="vide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9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9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5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5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8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6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4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3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98549"/>
            <a:ext cx="8825658" cy="3329581"/>
          </a:xfrm>
        </p:spPr>
        <p:txBody>
          <a:bodyPr/>
          <a:lstStyle/>
          <a:p>
            <a:r>
              <a:rPr lang="pt-BR" dirty="0" err="1"/>
              <a:t>Podio</a:t>
            </a:r>
            <a:r>
              <a:rPr lang="pt-BR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837223"/>
            <a:ext cx="11260279" cy="861420"/>
          </a:xfrm>
        </p:spPr>
        <p:txBody>
          <a:bodyPr>
            <a:noAutofit/>
          </a:bodyPr>
          <a:lstStyle/>
          <a:p>
            <a:r>
              <a:rPr lang="pt-BR" sz="3200" dirty="0"/>
              <a:t>Ferramenta para gerenciamento de projetos</a:t>
            </a:r>
          </a:p>
        </p:txBody>
      </p:sp>
    </p:spTree>
    <p:extLst>
      <p:ext uri="{BB962C8B-B14F-4D97-AF65-F5344CB8AC3E}">
        <p14:creationId xmlns:p14="http://schemas.microsoft.com/office/powerpoint/2010/main" val="67205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Arquivos: Você pode adicionar arquivos de vários formatos no </a:t>
            </a:r>
            <a:r>
              <a:rPr lang="pt-BR" dirty="0" err="1"/>
              <a:t>Podio</a:t>
            </a:r>
            <a:r>
              <a:rPr lang="pt-BR" dirty="0"/>
              <a:t>, integrando-se a serviços como Google Drive e Dropbox.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2733"/>
            <a:ext cx="5194300" cy="3458083"/>
          </a:xfrm>
        </p:spPr>
      </p:pic>
    </p:spTree>
    <p:extLst>
      <p:ext uri="{BB962C8B-B14F-4D97-AF65-F5344CB8AC3E}">
        <p14:creationId xmlns:p14="http://schemas.microsoft.com/office/powerpoint/2010/main" val="46638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Relação: Todo projeto é </a:t>
            </a:r>
            <a:r>
              <a:rPr lang="pt-BR" b="1" dirty="0"/>
              <a:t>relacionado</a:t>
            </a:r>
            <a:r>
              <a:rPr lang="pt-BR" dirty="0"/>
              <a:t> a um cliente, o que torna fácil para Jenny procurar por comunicados passados e resultados relativos ao seu cliente atual.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4619"/>
            <a:ext cx="5194300" cy="3454312"/>
          </a:xfrm>
        </p:spPr>
      </p:pic>
    </p:spTree>
    <p:extLst>
      <p:ext uri="{BB962C8B-B14F-4D97-AF65-F5344CB8AC3E}">
        <p14:creationId xmlns:p14="http://schemas.microsoft.com/office/powerpoint/2010/main" val="42448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Área de trabalho: Jenny usa o </a:t>
            </a:r>
            <a:r>
              <a:rPr lang="pt-BR" b="1" dirty="0"/>
              <a:t>painel da área de trabalho</a:t>
            </a:r>
            <a:r>
              <a:rPr lang="pt-BR" dirty="0"/>
              <a:t> para obter uma visão geral rápida sobre o desempenho da sua equipe. Ele mostra as últimas atualizações, os trabalhos em andamento e destaca as tarefas atrasadas.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85" y="2310197"/>
            <a:ext cx="6074641" cy="4042476"/>
          </a:xfrm>
        </p:spPr>
      </p:pic>
    </p:spTree>
    <p:extLst>
      <p:ext uri="{BB962C8B-B14F-4D97-AF65-F5344CB8AC3E}">
        <p14:creationId xmlns:p14="http://schemas.microsoft.com/office/powerpoint/2010/main" val="358513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Ela pode acessar diretamente uma das entregas atrasadas e </a:t>
            </a:r>
            <a:r>
              <a:rPr lang="pt-BR" b="1" dirty="0"/>
              <a:t>postar um comentário</a:t>
            </a:r>
            <a:r>
              <a:rPr lang="pt-BR" dirty="0"/>
              <a:t> para perguntar o que está impedindo sua conclusão.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73" y="2222287"/>
            <a:ext cx="6092785" cy="4054551"/>
          </a:xfrm>
        </p:spPr>
      </p:pic>
    </p:spTree>
    <p:extLst>
      <p:ext uri="{BB962C8B-B14F-4D97-AF65-F5344CB8AC3E}">
        <p14:creationId xmlns:p14="http://schemas.microsoft.com/office/powerpoint/2010/main" val="272537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Pode solicitar que outro membro possa fazer a entrega, Jenny pode </a:t>
            </a:r>
            <a:r>
              <a:rPr lang="pt-BR" b="1" dirty="0"/>
              <a:t>designar uma tarefa</a:t>
            </a:r>
            <a:r>
              <a:rPr lang="pt-BR" dirty="0"/>
              <a:t> para o seu colega, James, bem na entrega atrasada, para que ele saiba qual é a tarefa em questão.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2195"/>
            <a:ext cx="5194300" cy="3459159"/>
          </a:xfrm>
        </p:spPr>
      </p:pic>
    </p:spTree>
    <p:extLst>
      <p:ext uri="{BB962C8B-B14F-4D97-AF65-F5344CB8AC3E}">
        <p14:creationId xmlns:p14="http://schemas.microsoft.com/office/powerpoint/2010/main" val="161751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No </a:t>
            </a:r>
            <a:r>
              <a:rPr lang="pt-BR" b="1" dirty="0" err="1"/>
              <a:t>app</a:t>
            </a:r>
            <a:r>
              <a:rPr lang="pt-BR" b="1" dirty="0"/>
              <a:t> mobile</a:t>
            </a:r>
            <a:r>
              <a:rPr lang="pt-BR" dirty="0"/>
              <a:t>, James será notificado sobre sua nova tarefa imediatamente. A entrega em questão está conectada a ela, para que Jenny seja notificada automaticamente e possa conferi-la quando a tarefa for concluída.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3" y="2505960"/>
            <a:ext cx="5834705" cy="3882807"/>
          </a:xfrm>
        </p:spPr>
      </p:pic>
    </p:spTree>
    <p:extLst>
      <p:ext uri="{BB962C8B-B14F-4D97-AF65-F5344CB8AC3E}">
        <p14:creationId xmlns:p14="http://schemas.microsoft.com/office/powerpoint/2010/main" val="148706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Durante a reunião eles discutem o progresso de cada membro do grupo </a:t>
            </a:r>
            <a:r>
              <a:rPr lang="pt-BR" b="1" dirty="0"/>
              <a:t>filtrando</a:t>
            </a:r>
            <a:r>
              <a:rPr lang="pt-BR" dirty="0"/>
              <a:t> as entregas por responsável na aba de Entregas.</a:t>
            </a:r>
          </a:p>
        </p:txBody>
      </p:sp>
      <p:pic>
        <p:nvPicPr>
          <p:cNvPr id="5" name="10_filtering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88075" y="2312988"/>
            <a:ext cx="5194300" cy="3455987"/>
          </a:xfrm>
        </p:spPr>
      </p:pic>
    </p:spTree>
    <p:extLst>
      <p:ext uri="{BB962C8B-B14F-4D97-AF65-F5344CB8AC3E}">
        <p14:creationId xmlns:p14="http://schemas.microsoft.com/office/powerpoint/2010/main" val="11128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Quando o projeto é concluído, todo o trabalho e a comunicação fica armazenada como referência. Com o armazenamento ilimitado, você nunca ficará sem espaço.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2222287"/>
            <a:ext cx="6250259" cy="4262938"/>
          </a:xfrm>
        </p:spPr>
      </p:pic>
    </p:spTree>
    <p:extLst>
      <p:ext uri="{BB962C8B-B14F-4D97-AF65-F5344CB8AC3E}">
        <p14:creationId xmlns:p14="http://schemas.microsoft.com/office/powerpoint/2010/main" val="1321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que usam a ferramenta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172696"/>
            <a:ext cx="10553700" cy="1736571"/>
          </a:xfrm>
        </p:spPr>
      </p:pic>
    </p:spTree>
    <p:extLst>
      <p:ext uri="{BB962C8B-B14F-4D97-AF65-F5344CB8AC3E}">
        <p14:creationId xmlns:p14="http://schemas.microsoft.com/office/powerpoint/2010/main" val="412412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Podio</a:t>
            </a:r>
            <a:r>
              <a:rPr lang="pt-BR" dirty="0"/>
              <a:t> trabalha com você da maneira que você quiser!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a estruturação de um projeto até organizar sua equipe. O </a:t>
            </a:r>
            <a:r>
              <a:rPr lang="pt-BR" dirty="0" err="1"/>
              <a:t>Podio</a:t>
            </a:r>
            <a:r>
              <a:rPr lang="pt-BR" dirty="0"/>
              <a:t> pode lhe ajudar a concluir as tarefas ou crescer com você para centralizar todo o trabalho em um único lugar.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Podio</a:t>
            </a:r>
            <a:r>
              <a:rPr lang="pt-BR" dirty="0"/>
              <a:t> pode ser usado como Gerenciamento de projetos, CRM, Intranet Social, Planejamento e Desenvolvimento de produtos, Gerenciamento de fluxo de trabalho, Colaboração, Gerenciamento de equipes entre outras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208108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Projetos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manter a equipe produtiva, o </a:t>
            </a:r>
            <a:r>
              <a:rPr lang="pt-BR" dirty="0" err="1"/>
              <a:t>Podio</a:t>
            </a:r>
            <a:r>
              <a:rPr lang="pt-BR" dirty="0"/>
              <a:t> organiza todos os prazos de entrega, arquivos e conversas do projeto em um único lugar. Você obtém a visão geral necessária sem complicações,‎ enquanto sua equipe se mantém concentrada no trabalho.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Relatórios: É só escolher a visão geral que seja melhor para você e crie relatórios que te mantenham informado do progresso.</a:t>
            </a:r>
          </a:p>
          <a:p>
            <a:endParaRPr lang="pt-BR" dirty="0"/>
          </a:p>
          <a:p>
            <a:r>
              <a:rPr lang="pt-BR" dirty="0"/>
              <a:t>Personalização: </a:t>
            </a:r>
            <a:r>
              <a:rPr lang="pt-BR" dirty="0" err="1"/>
              <a:t>Podio</a:t>
            </a:r>
            <a:r>
              <a:rPr lang="pt-BR" dirty="0"/>
              <a:t> vem com a promessa de que a ferramenta seja completamente personalizável, para que você não tenha que mudar sua forma de trabalhar para se adaptar ao software.</a:t>
            </a:r>
          </a:p>
        </p:txBody>
      </p:sp>
    </p:spTree>
    <p:extLst>
      <p:ext uri="{BB962C8B-B14F-4D97-AF65-F5344CB8AC3E}">
        <p14:creationId xmlns:p14="http://schemas.microsoft.com/office/powerpoint/2010/main" val="63760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Exemplo: Jenny, uma gerente de projetos, introduziu o </a:t>
            </a:r>
            <a:r>
              <a:rPr lang="pt-BR" dirty="0" err="1"/>
              <a:t>Podio</a:t>
            </a:r>
            <a:r>
              <a:rPr lang="pt-BR" dirty="0"/>
              <a:t> na sua agência de publicidade (vamos chamá-la Acme </a:t>
            </a:r>
            <a:r>
              <a:rPr lang="pt-BR" dirty="0" err="1"/>
              <a:t>Inc</a:t>
            </a:r>
            <a:r>
              <a:rPr lang="pt-BR" dirty="0"/>
              <a:t>).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276350"/>
            <a:ext cx="5194300" cy="1530850"/>
          </a:xfrm>
        </p:spPr>
      </p:pic>
    </p:spTree>
    <p:extLst>
      <p:ext uri="{BB962C8B-B14F-4D97-AF65-F5344CB8AC3E}">
        <p14:creationId xmlns:p14="http://schemas.microsoft.com/office/powerpoint/2010/main" val="11448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</a:t>
            </a:r>
          </a:p>
          <a:p>
            <a:pPr marL="0" indent="0">
              <a:buNone/>
            </a:pPr>
            <a:r>
              <a:rPr lang="pt-BR" dirty="0"/>
              <a:t>	Nesta parte, Jenny define a estrutura de cada projeto e ajuda a ver rapidamente o 	status e os resultados relacionados. Também lhe dá uma visão geral </a:t>
            </a:r>
            <a:r>
              <a:rPr lang="pt-BR"/>
              <a:t>de outros </a:t>
            </a:r>
            <a:r>
              <a:rPr lang="pt-BR" dirty="0"/>
              <a:t>projetos 	dentro da sua equipe.</a:t>
            </a:r>
          </a:p>
        </p:txBody>
      </p:sp>
    </p:spTree>
    <p:extLst>
      <p:ext uri="{BB962C8B-B14F-4D97-AF65-F5344CB8AC3E}">
        <p14:creationId xmlns:p14="http://schemas.microsoft.com/office/powerpoint/2010/main" val="16105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7" y="96253"/>
            <a:ext cx="10725361" cy="6495872"/>
          </a:xfrm>
        </p:spPr>
      </p:pic>
    </p:spTree>
    <p:extLst>
      <p:ext uri="{BB962C8B-B14F-4D97-AF65-F5344CB8AC3E}">
        <p14:creationId xmlns:p14="http://schemas.microsoft.com/office/powerpoint/2010/main" val="96833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Entregas</a:t>
            </a:r>
          </a:p>
          <a:p>
            <a:pPr marL="0" indent="0">
              <a:buNone/>
            </a:pPr>
            <a:r>
              <a:rPr lang="pt-BR" dirty="0"/>
              <a:t>	Para cada projeto, Jenny divide o trabalho em subprojetos. Isso ajuda que a equipe 	mantenha o controle de cada tarefa individual e ao mesmo tempo permite que Jenny 	tenha uma visão completa do trabalho.</a:t>
            </a:r>
          </a:p>
        </p:txBody>
      </p:sp>
    </p:spTree>
    <p:extLst>
      <p:ext uri="{BB962C8B-B14F-4D97-AF65-F5344CB8AC3E}">
        <p14:creationId xmlns:p14="http://schemas.microsoft.com/office/powerpoint/2010/main" val="22734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72" y="0"/>
            <a:ext cx="9512434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0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Podio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Reuniões:</a:t>
            </a:r>
          </a:p>
          <a:p>
            <a:pPr marL="457200" lvl="1" indent="0">
              <a:buNone/>
            </a:pPr>
            <a:r>
              <a:rPr lang="pt-BR" dirty="0"/>
              <a:t>As reuniões de Jenny são automaticamente adicionadas ao seu calendário e incluem a localização, a hora e a programação‎ do dia. Podem estar vinculadas a entregas ou projetos para que o material relevante esteja sempre a um clique.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17" y="2393403"/>
            <a:ext cx="5858592" cy="3826924"/>
          </a:xfrm>
        </p:spPr>
      </p:pic>
    </p:spTree>
    <p:extLst>
      <p:ext uri="{BB962C8B-B14F-4D97-AF65-F5344CB8AC3E}">
        <p14:creationId xmlns:p14="http://schemas.microsoft.com/office/powerpoint/2010/main" val="2964177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152</TotalTime>
  <Words>391</Words>
  <Application>Microsoft Office PowerPoint</Application>
  <PresentationFormat>Widescreen</PresentationFormat>
  <Paragraphs>40</Paragraphs>
  <Slides>18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Citável</vt:lpstr>
      <vt:lpstr>Podio </vt:lpstr>
      <vt:lpstr>Podio trabalha com você da maneira que você quiser!</vt:lpstr>
      <vt:lpstr>Gerenciamento de Projetos</vt:lpstr>
      <vt:lpstr>Usando o Podio</vt:lpstr>
      <vt:lpstr>Usando o Podio </vt:lpstr>
      <vt:lpstr>Apresentação do PowerPoint</vt:lpstr>
      <vt:lpstr>Usando o Podio</vt:lpstr>
      <vt:lpstr>Apresentação do PowerPoint</vt:lpstr>
      <vt:lpstr>Usando o Podio</vt:lpstr>
      <vt:lpstr>Usando o Podio</vt:lpstr>
      <vt:lpstr>Usando o Podio</vt:lpstr>
      <vt:lpstr>Usando o Podio</vt:lpstr>
      <vt:lpstr>Usando o Podio</vt:lpstr>
      <vt:lpstr>Usando o Podio</vt:lpstr>
      <vt:lpstr>Usando o Podio</vt:lpstr>
      <vt:lpstr>Usando o Podio</vt:lpstr>
      <vt:lpstr>Usando o Podio</vt:lpstr>
      <vt:lpstr>Empresas que usam a ferramenta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Podio</dc:title>
  <dc:creator>João Rocatelli</dc:creator>
  <cp:lastModifiedBy>João Victor Rocatelli</cp:lastModifiedBy>
  <cp:revision>17</cp:revision>
  <dcterms:created xsi:type="dcterms:W3CDTF">2019-10-29T18:48:43Z</dcterms:created>
  <dcterms:modified xsi:type="dcterms:W3CDTF">2019-11-06T00:35:49Z</dcterms:modified>
</cp:coreProperties>
</file>