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5"/>
  </p:notesMasterIdLst>
  <p:handoutMasterIdLst>
    <p:handoutMasterId r:id="rId26"/>
  </p:handoutMasterIdLst>
  <p:sldIdLst>
    <p:sldId id="294" r:id="rId5"/>
    <p:sldId id="274" r:id="rId6"/>
    <p:sldId id="297" r:id="rId7"/>
    <p:sldId id="309" r:id="rId8"/>
    <p:sldId id="305" r:id="rId9"/>
    <p:sldId id="308" r:id="rId10"/>
    <p:sldId id="311" r:id="rId11"/>
    <p:sldId id="312" r:id="rId12"/>
    <p:sldId id="302" r:id="rId13"/>
    <p:sldId id="313" r:id="rId14"/>
    <p:sldId id="315" r:id="rId15"/>
    <p:sldId id="316" r:id="rId16"/>
    <p:sldId id="317" r:id="rId17"/>
    <p:sldId id="321" r:id="rId18"/>
    <p:sldId id="320" r:id="rId19"/>
    <p:sldId id="318" r:id="rId20"/>
    <p:sldId id="307" r:id="rId21"/>
    <p:sldId id="314" r:id="rId22"/>
    <p:sldId id="322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3E55D7-3F90-0A45-85AD-A43293BF8EC1}">
          <p14:sldIdLst>
            <p14:sldId id="294"/>
            <p14:sldId id="274"/>
            <p14:sldId id="297"/>
            <p14:sldId id="309"/>
            <p14:sldId id="305"/>
            <p14:sldId id="308"/>
            <p14:sldId id="311"/>
            <p14:sldId id="312"/>
            <p14:sldId id="302"/>
            <p14:sldId id="313"/>
            <p14:sldId id="315"/>
            <p14:sldId id="316"/>
            <p14:sldId id="317"/>
            <p14:sldId id="321"/>
            <p14:sldId id="320"/>
            <p14:sldId id="318"/>
            <p14:sldId id="307"/>
            <p14:sldId id="314"/>
            <p14:sldId id="322"/>
            <p14:sldId id="301"/>
          </p14:sldIdLst>
        </p14:section>
        <p14:section name="Assets" id="{3F854FBB-348D-0342-B787-0C2DB4A2F76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58F0A-C9EC-4E43-9503-163F5F7660F2}" v="201" dt="2020-05-15T16:51:32.648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7"/>
    <p:restoredTop sz="94681"/>
  </p:normalViewPr>
  <p:slideViewPr>
    <p:cSldViewPr snapToGrid="0" snapToObjects="1">
      <p:cViewPr varScale="1">
        <p:scale>
          <a:sx n="111" d="100"/>
          <a:sy n="111" d="100"/>
        </p:scale>
        <p:origin x="51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son, Carl" userId="05479036-5d66-4717-9e8d-0ea96587c887" providerId="ADAL" clId="{DC058F0A-C9EC-4E43-9503-163F5F7660F2}"/>
    <pc:docChg chg="custSel mod modSld">
      <pc:chgData name="Robertson, Carl" userId="05479036-5d66-4717-9e8d-0ea96587c887" providerId="ADAL" clId="{DC058F0A-C9EC-4E43-9503-163F5F7660F2}" dt="2020-05-15T16:54:46.183" v="46" actId="20577"/>
      <pc:docMkLst>
        <pc:docMk/>
      </pc:docMkLst>
      <pc:sldChg chg="modSp">
        <pc:chgData name="Robertson, Carl" userId="05479036-5d66-4717-9e8d-0ea96587c887" providerId="ADAL" clId="{DC058F0A-C9EC-4E43-9503-163F5F7660F2}" dt="2020-05-15T16:54:46.183" v="46" actId="20577"/>
        <pc:sldMkLst>
          <pc:docMk/>
          <pc:sldMk cId="3651307479" sldId="274"/>
        </pc:sldMkLst>
        <pc:spChg chg="mod">
          <ac:chgData name="Robertson, Carl" userId="05479036-5d66-4717-9e8d-0ea96587c887" providerId="ADAL" clId="{DC058F0A-C9EC-4E43-9503-163F5F7660F2}" dt="2020-05-15T16:54:46.183" v="46" actId="20577"/>
          <ac:spMkLst>
            <pc:docMk/>
            <pc:sldMk cId="3651307479" sldId="274"/>
            <ac:spMk id="31" creationId="{6A82BBBE-BA30-2348-9AB4-0CBAE548982F}"/>
          </ac:spMkLst>
        </pc:spChg>
        <pc:picChg chg="mod">
          <ac:chgData name="Robertson, Carl" userId="05479036-5d66-4717-9e8d-0ea96587c887" providerId="ADAL" clId="{DC058F0A-C9EC-4E43-9503-163F5F7660F2}" dt="2020-05-15T16:50:26.847" v="14" actId="14100"/>
          <ac:picMkLst>
            <pc:docMk/>
            <pc:sldMk cId="3651307479" sldId="274"/>
            <ac:picMk id="2" creationId="{82A60C2F-6510-40D4-8F43-38F108165D97}"/>
          </ac:picMkLst>
        </pc:picChg>
      </pc:sldChg>
      <pc:sldChg chg="modSp">
        <pc:chgData name="Robertson, Carl" userId="05479036-5d66-4717-9e8d-0ea96587c887" providerId="ADAL" clId="{DC058F0A-C9EC-4E43-9503-163F5F7660F2}" dt="2020-05-15T16:47:20.856" v="11" actId="207"/>
        <pc:sldMkLst>
          <pc:docMk/>
          <pc:sldMk cId="1230559885" sldId="294"/>
        </pc:sldMkLst>
        <pc:spChg chg="mod">
          <ac:chgData name="Robertson, Carl" userId="05479036-5d66-4717-9e8d-0ea96587c887" providerId="ADAL" clId="{DC058F0A-C9EC-4E43-9503-163F5F7660F2}" dt="2020-05-15T16:47:20.856" v="11" actId="207"/>
          <ac:spMkLst>
            <pc:docMk/>
            <pc:sldMk cId="1230559885" sldId="294"/>
            <ac:spMk id="4" creationId="{18B0B3C7-A688-7942-8F12-882BB3E1F015}"/>
          </ac:spMkLst>
        </pc:spChg>
      </pc:sldChg>
      <pc:sldChg chg="modSp">
        <pc:chgData name="Robertson, Carl" userId="05479036-5d66-4717-9e8d-0ea96587c887" providerId="ADAL" clId="{DC058F0A-C9EC-4E43-9503-163F5F7660F2}" dt="2020-05-15T16:46:06.039" v="9" actId="20577"/>
        <pc:sldMkLst>
          <pc:docMk/>
          <pc:sldMk cId="901996960" sldId="307"/>
        </pc:sldMkLst>
        <pc:spChg chg="mod">
          <ac:chgData name="Robertson, Carl" userId="05479036-5d66-4717-9e8d-0ea96587c887" providerId="ADAL" clId="{DC058F0A-C9EC-4E43-9503-163F5F7660F2}" dt="2020-05-15T16:46:06.039" v="9" actId="20577"/>
          <ac:spMkLst>
            <pc:docMk/>
            <pc:sldMk cId="901996960" sldId="307"/>
            <ac:spMk id="3" creationId="{00000000-0000-0000-0000-000000000000}"/>
          </ac:spMkLst>
        </pc:spChg>
      </pc:sldChg>
      <pc:sldChg chg="modSp">
        <pc:chgData name="Robertson, Carl" userId="05479036-5d66-4717-9e8d-0ea96587c887" providerId="ADAL" clId="{DC058F0A-C9EC-4E43-9503-163F5F7660F2}" dt="2020-05-15T16:51:32.648" v="24" actId="20577"/>
        <pc:sldMkLst>
          <pc:docMk/>
          <pc:sldMk cId="1459945151" sldId="308"/>
        </pc:sldMkLst>
        <pc:graphicFrameChg chg="mod">
          <ac:chgData name="Robertson, Carl" userId="05479036-5d66-4717-9e8d-0ea96587c887" providerId="ADAL" clId="{DC058F0A-C9EC-4E43-9503-163F5F7660F2}" dt="2020-05-15T16:51:32.648" v="24" actId="20577"/>
          <ac:graphicFrameMkLst>
            <pc:docMk/>
            <pc:sldMk cId="1459945151" sldId="308"/>
            <ac:graphicFrameMk id="4" creationId="{D467B911-EB9E-4750-97FC-811A898AC4B1}"/>
          </ac:graphicFrameMkLst>
        </pc:graphicFrameChg>
      </pc:sldChg>
      <pc:sldChg chg="modSp">
        <pc:chgData name="Robertson, Carl" userId="05479036-5d66-4717-9e8d-0ea96587c887" providerId="ADAL" clId="{DC058F0A-C9EC-4E43-9503-163F5F7660F2}" dt="2020-05-15T16:53:35.834" v="29" actId="20577"/>
        <pc:sldMkLst>
          <pc:docMk/>
          <pc:sldMk cId="3409621590" sldId="320"/>
        </pc:sldMkLst>
        <pc:spChg chg="mod">
          <ac:chgData name="Robertson, Carl" userId="05479036-5d66-4717-9e8d-0ea96587c887" providerId="ADAL" clId="{DC058F0A-C9EC-4E43-9503-163F5F7660F2}" dt="2020-05-15T16:53:35.834" v="29" actId="20577"/>
          <ac:spMkLst>
            <pc:docMk/>
            <pc:sldMk cId="3409621590" sldId="320"/>
            <ac:spMk id="2" creationId="{507290D4-F5D3-4955-B88E-1F7853A0B55E}"/>
          </ac:spMkLst>
        </pc:spChg>
      </pc:sldChg>
      <pc:sldChg chg="modSp">
        <pc:chgData name="Robertson, Carl" userId="05479036-5d66-4717-9e8d-0ea96587c887" providerId="ADAL" clId="{DC058F0A-C9EC-4E43-9503-163F5F7660F2}" dt="2020-05-15T16:53:28.436" v="27" actId="20577"/>
        <pc:sldMkLst>
          <pc:docMk/>
          <pc:sldMk cId="3485796401" sldId="321"/>
        </pc:sldMkLst>
        <pc:spChg chg="mod">
          <ac:chgData name="Robertson, Carl" userId="05479036-5d66-4717-9e8d-0ea96587c887" providerId="ADAL" clId="{DC058F0A-C9EC-4E43-9503-163F5F7660F2}" dt="2020-05-15T16:53:28.436" v="27" actId="20577"/>
          <ac:spMkLst>
            <pc:docMk/>
            <pc:sldMk cId="3485796401" sldId="321"/>
            <ac:spMk id="2" creationId="{E5AD6548-3B10-448B-861D-54B19D2F7D0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34DBD-E5B3-45B5-B9BC-726A1F434B3D}" type="doc">
      <dgm:prSet loTypeId="urn:microsoft.com/office/officeart/2005/8/layout/lProcess2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3480139-8A0D-400C-A9B8-684D2AE7DCE1}">
      <dgm:prSet phldrT="[Text]" custT="1"/>
      <dgm:spPr/>
      <dgm:t>
        <a:bodyPr/>
        <a:lstStyle/>
        <a:p>
          <a:r>
            <a:rPr lang="en-US" sz="2400" dirty="0"/>
            <a:t>Data Wrangling</a:t>
          </a:r>
        </a:p>
      </dgm:t>
    </dgm:pt>
    <dgm:pt modelId="{78DCCCDB-1A41-4B89-8171-1C56EC47A32C}" type="parTrans" cxnId="{EB1EB25F-39D7-4F45-A727-F4A4FE4522D7}">
      <dgm:prSet/>
      <dgm:spPr/>
      <dgm:t>
        <a:bodyPr/>
        <a:lstStyle/>
        <a:p>
          <a:endParaRPr lang="en-US"/>
        </a:p>
      </dgm:t>
    </dgm:pt>
    <dgm:pt modelId="{D429651F-16FD-4F0C-B86E-22CBA58C3876}" type="sibTrans" cxnId="{EB1EB25F-39D7-4F45-A727-F4A4FE4522D7}">
      <dgm:prSet/>
      <dgm:spPr/>
      <dgm:t>
        <a:bodyPr/>
        <a:lstStyle/>
        <a:p>
          <a:endParaRPr lang="en-US"/>
        </a:p>
      </dgm:t>
    </dgm:pt>
    <dgm:pt modelId="{86119AC5-95A0-467F-B90E-5565AB8E685E}">
      <dgm:prSet phldrT="[Text]"/>
      <dgm:spPr/>
      <dgm:t>
        <a:bodyPr/>
        <a:lstStyle/>
        <a:p>
          <a:r>
            <a:rPr lang="en-US" dirty="0"/>
            <a:t>Data Source Identification</a:t>
          </a:r>
        </a:p>
      </dgm:t>
    </dgm:pt>
    <dgm:pt modelId="{6D4C630B-9C84-4AD9-AEB1-861270BBEADB}" type="parTrans" cxnId="{37112206-5002-4063-B2A6-16F2FE9ED21F}">
      <dgm:prSet/>
      <dgm:spPr/>
      <dgm:t>
        <a:bodyPr/>
        <a:lstStyle/>
        <a:p>
          <a:endParaRPr lang="en-US"/>
        </a:p>
      </dgm:t>
    </dgm:pt>
    <dgm:pt modelId="{C7E05568-14A5-47A8-A1D2-56827B23B04B}" type="sibTrans" cxnId="{37112206-5002-4063-B2A6-16F2FE9ED21F}">
      <dgm:prSet/>
      <dgm:spPr/>
      <dgm:t>
        <a:bodyPr/>
        <a:lstStyle/>
        <a:p>
          <a:endParaRPr lang="en-US"/>
        </a:p>
      </dgm:t>
    </dgm:pt>
    <dgm:pt modelId="{86C20794-AD55-4E89-9D51-CAC4F97712B6}">
      <dgm:prSet phldrT="[Text]" custT="1"/>
      <dgm:spPr/>
      <dgm:t>
        <a:bodyPr/>
        <a:lstStyle/>
        <a:p>
          <a:r>
            <a:rPr lang="en-US" sz="2400" dirty="0"/>
            <a:t>Data Preparation</a:t>
          </a:r>
        </a:p>
      </dgm:t>
    </dgm:pt>
    <dgm:pt modelId="{432C87EF-32AA-4501-92C3-C44312FA5A9A}" type="parTrans" cxnId="{0373AC01-D758-479F-B7A7-6069761FEC55}">
      <dgm:prSet/>
      <dgm:spPr/>
      <dgm:t>
        <a:bodyPr/>
        <a:lstStyle/>
        <a:p>
          <a:endParaRPr lang="en-US"/>
        </a:p>
      </dgm:t>
    </dgm:pt>
    <dgm:pt modelId="{8785A383-2D8C-4606-9F63-0026911E5852}" type="sibTrans" cxnId="{0373AC01-D758-479F-B7A7-6069761FEC55}">
      <dgm:prSet/>
      <dgm:spPr/>
      <dgm:t>
        <a:bodyPr/>
        <a:lstStyle/>
        <a:p>
          <a:endParaRPr lang="en-US"/>
        </a:p>
      </dgm:t>
    </dgm:pt>
    <dgm:pt modelId="{E8D63F76-7D0F-460A-8A83-1FEC3ED63005}">
      <dgm:prSet phldrT="[Text]"/>
      <dgm:spPr/>
      <dgm:t>
        <a:bodyPr/>
        <a:lstStyle/>
        <a:p>
          <a:r>
            <a:rPr lang="en-US" dirty="0"/>
            <a:t>Exploration</a:t>
          </a:r>
        </a:p>
      </dgm:t>
    </dgm:pt>
    <dgm:pt modelId="{A0222B65-EEA9-4921-9FAB-BBE04777B03D}" type="parTrans" cxnId="{CE99D120-341C-4A0D-8FC7-08F35DC25B76}">
      <dgm:prSet/>
      <dgm:spPr/>
      <dgm:t>
        <a:bodyPr/>
        <a:lstStyle/>
        <a:p>
          <a:endParaRPr lang="en-US"/>
        </a:p>
      </dgm:t>
    </dgm:pt>
    <dgm:pt modelId="{0E3A724B-0823-43F6-9192-C0071912838F}" type="sibTrans" cxnId="{CE99D120-341C-4A0D-8FC7-08F35DC25B76}">
      <dgm:prSet/>
      <dgm:spPr/>
      <dgm:t>
        <a:bodyPr/>
        <a:lstStyle/>
        <a:p>
          <a:endParaRPr lang="en-US"/>
        </a:p>
      </dgm:t>
    </dgm:pt>
    <dgm:pt modelId="{3F709D3D-F34C-42AD-8C75-7F134EA65F4F}">
      <dgm:prSet phldrT="[Text]" custT="1"/>
      <dgm:spPr/>
      <dgm:t>
        <a:bodyPr/>
        <a:lstStyle/>
        <a:p>
          <a:r>
            <a:rPr lang="en-US" sz="2400" dirty="0"/>
            <a:t>Model Development</a:t>
          </a:r>
        </a:p>
      </dgm:t>
    </dgm:pt>
    <dgm:pt modelId="{841259BB-B820-4C7A-BD3A-769136A6F5E6}" type="parTrans" cxnId="{1FC8BEC0-C31A-4E99-ACFC-FB1119328B82}">
      <dgm:prSet/>
      <dgm:spPr/>
      <dgm:t>
        <a:bodyPr/>
        <a:lstStyle/>
        <a:p>
          <a:endParaRPr lang="en-US"/>
        </a:p>
      </dgm:t>
    </dgm:pt>
    <dgm:pt modelId="{E9DA2488-1813-424B-9193-05BB52C6F25A}" type="sibTrans" cxnId="{1FC8BEC0-C31A-4E99-ACFC-FB1119328B82}">
      <dgm:prSet/>
      <dgm:spPr/>
      <dgm:t>
        <a:bodyPr/>
        <a:lstStyle/>
        <a:p>
          <a:endParaRPr lang="en-US"/>
        </a:p>
      </dgm:t>
    </dgm:pt>
    <dgm:pt modelId="{C6AD0807-AF22-4F29-A255-52EE7C1C7204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09B2ACCA-2216-44C7-BBD3-FE9D52D860A2}" type="parTrans" cxnId="{E2499FC3-64E7-4945-BAC7-D4B8D460726D}">
      <dgm:prSet/>
      <dgm:spPr/>
      <dgm:t>
        <a:bodyPr/>
        <a:lstStyle/>
        <a:p>
          <a:endParaRPr lang="en-US"/>
        </a:p>
      </dgm:t>
    </dgm:pt>
    <dgm:pt modelId="{2E31BCB6-3B70-41C4-BBEB-D76A687389F1}" type="sibTrans" cxnId="{E2499FC3-64E7-4945-BAC7-D4B8D460726D}">
      <dgm:prSet/>
      <dgm:spPr/>
      <dgm:t>
        <a:bodyPr/>
        <a:lstStyle/>
        <a:p>
          <a:endParaRPr lang="en-US"/>
        </a:p>
      </dgm:t>
    </dgm:pt>
    <dgm:pt modelId="{6F588889-C167-4F12-AD2F-B76D472CF07E}">
      <dgm:prSet phldrT="[Text]" custT="1"/>
      <dgm:spPr/>
      <dgm:t>
        <a:bodyPr/>
        <a:lstStyle/>
        <a:p>
          <a:r>
            <a:rPr lang="en-US" sz="2400" dirty="0"/>
            <a:t>Model Operation</a:t>
          </a:r>
        </a:p>
      </dgm:t>
    </dgm:pt>
    <dgm:pt modelId="{41840EE6-F432-41ED-8268-13069DE8B372}" type="parTrans" cxnId="{CA6B7BBF-96F8-4D7F-8161-4FD46B6C3142}">
      <dgm:prSet/>
      <dgm:spPr/>
      <dgm:t>
        <a:bodyPr/>
        <a:lstStyle/>
        <a:p>
          <a:endParaRPr lang="en-US"/>
        </a:p>
      </dgm:t>
    </dgm:pt>
    <dgm:pt modelId="{73A04D64-5A4F-4740-8E9A-6369D89BFE26}" type="sibTrans" cxnId="{CA6B7BBF-96F8-4D7F-8161-4FD46B6C3142}">
      <dgm:prSet/>
      <dgm:spPr/>
      <dgm:t>
        <a:bodyPr/>
        <a:lstStyle/>
        <a:p>
          <a:endParaRPr lang="en-US"/>
        </a:p>
      </dgm:t>
    </dgm:pt>
    <dgm:pt modelId="{DAFC848A-929F-4494-B766-E15B6191214A}">
      <dgm:prSet phldrT="[Text]"/>
      <dgm:spPr/>
      <dgm:t>
        <a:bodyPr/>
        <a:lstStyle/>
        <a:p>
          <a:r>
            <a:rPr lang="en-US" dirty="0"/>
            <a:t>ETL / ELT</a:t>
          </a:r>
        </a:p>
      </dgm:t>
    </dgm:pt>
    <dgm:pt modelId="{AD184096-0783-46C4-80F7-33A75B59215B}" type="parTrans" cxnId="{E14BC609-8645-42E7-B608-8B8B1B9670B2}">
      <dgm:prSet/>
      <dgm:spPr/>
      <dgm:t>
        <a:bodyPr/>
        <a:lstStyle/>
        <a:p>
          <a:endParaRPr lang="en-US"/>
        </a:p>
      </dgm:t>
    </dgm:pt>
    <dgm:pt modelId="{4F10BFCB-2A61-40C8-9244-CB447D11C9EC}" type="sibTrans" cxnId="{E14BC609-8645-42E7-B608-8B8B1B9670B2}">
      <dgm:prSet/>
      <dgm:spPr/>
      <dgm:t>
        <a:bodyPr/>
        <a:lstStyle/>
        <a:p>
          <a:endParaRPr lang="en-US"/>
        </a:p>
      </dgm:t>
    </dgm:pt>
    <dgm:pt modelId="{0E755199-BE60-4067-87DA-3651838C3F6F}">
      <dgm:prSet phldrT="[Text]"/>
      <dgm:spPr/>
      <dgm:t>
        <a:bodyPr/>
        <a:lstStyle/>
        <a:p>
          <a:r>
            <a:rPr lang="en-US" dirty="0"/>
            <a:t>Data Streaming</a:t>
          </a:r>
        </a:p>
      </dgm:t>
    </dgm:pt>
    <dgm:pt modelId="{07957BC9-F955-4C71-BD17-3C7138684B6E}" type="parTrans" cxnId="{8BBE82B3-EF6A-4544-9FA5-CF3DBD4C7345}">
      <dgm:prSet/>
      <dgm:spPr/>
      <dgm:t>
        <a:bodyPr/>
        <a:lstStyle/>
        <a:p>
          <a:endParaRPr lang="en-US"/>
        </a:p>
      </dgm:t>
    </dgm:pt>
    <dgm:pt modelId="{29641F64-7D9B-4726-B2BD-5EEBBE46CD55}" type="sibTrans" cxnId="{8BBE82B3-EF6A-4544-9FA5-CF3DBD4C7345}">
      <dgm:prSet/>
      <dgm:spPr/>
      <dgm:t>
        <a:bodyPr/>
        <a:lstStyle/>
        <a:p>
          <a:endParaRPr lang="en-US"/>
        </a:p>
      </dgm:t>
    </dgm:pt>
    <dgm:pt modelId="{74BA6C93-60FF-4860-AC9C-CB481390077C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191FC112-429A-4F7C-BCD5-6735EBFB8614}" type="parTrans" cxnId="{2B7AD11D-5A24-4857-B078-6DAF67DFD906}">
      <dgm:prSet/>
      <dgm:spPr/>
      <dgm:t>
        <a:bodyPr/>
        <a:lstStyle/>
        <a:p>
          <a:endParaRPr lang="en-US"/>
        </a:p>
      </dgm:t>
    </dgm:pt>
    <dgm:pt modelId="{C19C300D-CEFA-4FD3-BA12-EDADE14BC132}" type="sibTrans" cxnId="{2B7AD11D-5A24-4857-B078-6DAF67DFD906}">
      <dgm:prSet/>
      <dgm:spPr/>
      <dgm:t>
        <a:bodyPr/>
        <a:lstStyle/>
        <a:p>
          <a:endParaRPr lang="en-US"/>
        </a:p>
      </dgm:t>
    </dgm:pt>
    <dgm:pt modelId="{D5F93400-6636-482D-8DE1-586AC4F2B326}">
      <dgm:prSet phldrT="[Text]"/>
      <dgm:spPr/>
      <dgm:t>
        <a:bodyPr/>
        <a:lstStyle/>
        <a:p>
          <a:r>
            <a:rPr lang="en-US" dirty="0"/>
            <a:t>Cleansing</a:t>
          </a:r>
        </a:p>
      </dgm:t>
    </dgm:pt>
    <dgm:pt modelId="{C6C0F8C0-BFE9-4706-B531-D071955F7C63}" type="parTrans" cxnId="{1C53BBE2-A46B-47F9-8A46-7F135C8D20A3}">
      <dgm:prSet/>
      <dgm:spPr/>
      <dgm:t>
        <a:bodyPr/>
        <a:lstStyle/>
        <a:p>
          <a:endParaRPr lang="en-US"/>
        </a:p>
      </dgm:t>
    </dgm:pt>
    <dgm:pt modelId="{EC2A1258-2A89-4334-93BA-FDF16ECD99C6}" type="sibTrans" cxnId="{1C53BBE2-A46B-47F9-8A46-7F135C8D20A3}">
      <dgm:prSet/>
      <dgm:spPr/>
      <dgm:t>
        <a:bodyPr/>
        <a:lstStyle/>
        <a:p>
          <a:endParaRPr lang="en-US"/>
        </a:p>
      </dgm:t>
    </dgm:pt>
    <dgm:pt modelId="{0AE5972C-4045-4E5E-ABCE-7581E4406EE3}">
      <dgm:prSet phldrT="[Text]"/>
      <dgm:spPr/>
      <dgm:t>
        <a:bodyPr/>
        <a:lstStyle/>
        <a:p>
          <a:r>
            <a:rPr lang="en-US" dirty="0"/>
            <a:t>Transformation</a:t>
          </a:r>
        </a:p>
      </dgm:t>
    </dgm:pt>
    <dgm:pt modelId="{8544156E-A7C4-4DE9-8C2E-EA60C5C58C4B}" type="parTrans" cxnId="{2BBD7F73-8199-4A60-A064-74996F148E83}">
      <dgm:prSet/>
      <dgm:spPr/>
      <dgm:t>
        <a:bodyPr/>
        <a:lstStyle/>
        <a:p>
          <a:endParaRPr lang="en-US"/>
        </a:p>
      </dgm:t>
    </dgm:pt>
    <dgm:pt modelId="{342D6351-2037-45F3-B68F-923D991F833B}" type="sibTrans" cxnId="{2BBD7F73-8199-4A60-A064-74996F148E83}">
      <dgm:prSet/>
      <dgm:spPr/>
      <dgm:t>
        <a:bodyPr/>
        <a:lstStyle/>
        <a:p>
          <a:endParaRPr lang="en-US"/>
        </a:p>
      </dgm:t>
    </dgm:pt>
    <dgm:pt modelId="{5B84FD34-B9B1-4A87-B87D-8642899BB98E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4BF3BD7-022A-4823-967A-3879A27765EE}" type="parTrans" cxnId="{CE5486C9-B074-4CA3-8813-72989D43DFA0}">
      <dgm:prSet/>
      <dgm:spPr/>
      <dgm:t>
        <a:bodyPr/>
        <a:lstStyle/>
        <a:p>
          <a:endParaRPr lang="en-US"/>
        </a:p>
      </dgm:t>
    </dgm:pt>
    <dgm:pt modelId="{753FBC6F-A690-4478-A28F-4EECB34AB728}" type="sibTrans" cxnId="{CE5486C9-B074-4CA3-8813-72989D43DFA0}">
      <dgm:prSet/>
      <dgm:spPr/>
      <dgm:t>
        <a:bodyPr/>
        <a:lstStyle/>
        <a:p>
          <a:endParaRPr lang="en-US"/>
        </a:p>
      </dgm:t>
    </dgm:pt>
    <dgm:pt modelId="{AE1F8DF0-7D48-4DAB-A008-8D77393A1375}">
      <dgm:prSet phldrT="[Text]"/>
      <dgm:spPr/>
      <dgm:t>
        <a:bodyPr/>
        <a:lstStyle/>
        <a:p>
          <a:r>
            <a:rPr lang="en-US" dirty="0"/>
            <a:t>Training and Testing</a:t>
          </a:r>
        </a:p>
      </dgm:t>
    </dgm:pt>
    <dgm:pt modelId="{EC4E78AE-FB23-483B-B53A-F797BE1D8CD0}" type="parTrans" cxnId="{50AFED9F-7F23-414C-974F-4923599EF2F9}">
      <dgm:prSet/>
      <dgm:spPr/>
      <dgm:t>
        <a:bodyPr/>
        <a:lstStyle/>
        <a:p>
          <a:endParaRPr lang="en-US"/>
        </a:p>
      </dgm:t>
    </dgm:pt>
    <dgm:pt modelId="{2542A66B-7496-4955-9AC0-E5DA34C76064}" type="sibTrans" cxnId="{50AFED9F-7F23-414C-974F-4923599EF2F9}">
      <dgm:prSet/>
      <dgm:spPr/>
      <dgm:t>
        <a:bodyPr/>
        <a:lstStyle/>
        <a:p>
          <a:endParaRPr lang="en-US"/>
        </a:p>
      </dgm:t>
    </dgm:pt>
    <dgm:pt modelId="{1AAB2E10-C43F-457A-8753-307E6E73F593}">
      <dgm:prSet phldrT="[Text]"/>
      <dgm:spPr/>
      <dgm:t>
        <a:bodyPr/>
        <a:lstStyle/>
        <a:p>
          <a:r>
            <a:rPr lang="en-US" dirty="0"/>
            <a:t>Metrics Analysis</a:t>
          </a:r>
        </a:p>
      </dgm:t>
    </dgm:pt>
    <dgm:pt modelId="{8A266345-7B23-4858-A885-44085D6A06AF}" type="parTrans" cxnId="{74C99A81-35C8-4AD4-935F-ECB6E05BBD00}">
      <dgm:prSet/>
      <dgm:spPr/>
      <dgm:t>
        <a:bodyPr/>
        <a:lstStyle/>
        <a:p>
          <a:endParaRPr lang="en-US"/>
        </a:p>
      </dgm:t>
    </dgm:pt>
    <dgm:pt modelId="{49140D77-6A58-4D95-B544-1657ABF5E622}" type="sibTrans" cxnId="{74C99A81-35C8-4AD4-935F-ECB6E05BBD00}">
      <dgm:prSet/>
      <dgm:spPr/>
      <dgm:t>
        <a:bodyPr/>
        <a:lstStyle/>
        <a:p>
          <a:endParaRPr lang="en-US"/>
        </a:p>
      </dgm:t>
    </dgm:pt>
    <dgm:pt modelId="{7A6F8638-CFD1-4584-B1F7-64D12043247D}">
      <dgm:prSet phldrT="[Text]"/>
      <dgm:spPr/>
      <dgm:t>
        <a:bodyPr/>
        <a:lstStyle/>
        <a:p>
          <a:r>
            <a:rPr lang="en-US" dirty="0"/>
            <a:t>Online Scoring</a:t>
          </a:r>
        </a:p>
      </dgm:t>
    </dgm:pt>
    <dgm:pt modelId="{2F2E5378-9D5C-468C-9AEB-2BDA7A5C3BF4}" type="parTrans" cxnId="{AC124AFE-EC32-489A-8996-1420220C50C0}">
      <dgm:prSet/>
      <dgm:spPr/>
      <dgm:t>
        <a:bodyPr/>
        <a:lstStyle/>
        <a:p>
          <a:endParaRPr lang="en-US"/>
        </a:p>
      </dgm:t>
    </dgm:pt>
    <dgm:pt modelId="{72BAC6F4-667C-4FB4-BE06-B778DCB92FBB}" type="sibTrans" cxnId="{AC124AFE-EC32-489A-8996-1420220C50C0}">
      <dgm:prSet/>
      <dgm:spPr/>
      <dgm:t>
        <a:bodyPr/>
        <a:lstStyle/>
        <a:p>
          <a:endParaRPr lang="en-US"/>
        </a:p>
      </dgm:t>
    </dgm:pt>
    <dgm:pt modelId="{5B4AA377-3662-43E2-97D6-C39DD14F83E9}">
      <dgm:prSet phldrT="[Text]"/>
      <dgm:spPr/>
      <dgm:t>
        <a:bodyPr/>
        <a:lstStyle/>
        <a:p>
          <a:r>
            <a:rPr lang="en-US" dirty="0"/>
            <a:t>Tuning</a:t>
          </a:r>
        </a:p>
      </dgm:t>
    </dgm:pt>
    <dgm:pt modelId="{B7681F8F-04C0-423F-9099-D8AAA7CA3F1F}" type="parTrans" cxnId="{2C347D00-21B6-4479-97DA-FF193E54C6CC}">
      <dgm:prSet/>
      <dgm:spPr/>
      <dgm:t>
        <a:bodyPr/>
        <a:lstStyle/>
        <a:p>
          <a:endParaRPr lang="en-US"/>
        </a:p>
      </dgm:t>
    </dgm:pt>
    <dgm:pt modelId="{ECF0CBFF-3EC6-4285-B5EA-58C2505B626C}" type="sibTrans" cxnId="{2C347D00-21B6-4479-97DA-FF193E54C6CC}">
      <dgm:prSet/>
      <dgm:spPr/>
      <dgm:t>
        <a:bodyPr/>
        <a:lstStyle/>
        <a:p>
          <a:endParaRPr lang="en-US"/>
        </a:p>
      </dgm:t>
    </dgm:pt>
    <dgm:pt modelId="{FC431F78-671A-4A52-BF1F-A0FC9F480B25}">
      <dgm:prSet phldrT="[Text]"/>
      <dgm:spPr/>
      <dgm:t>
        <a:bodyPr/>
        <a:lstStyle/>
        <a:p>
          <a:r>
            <a:rPr lang="en-US" dirty="0"/>
            <a:t>Batch scoring</a:t>
          </a:r>
        </a:p>
      </dgm:t>
    </dgm:pt>
    <dgm:pt modelId="{55EA815C-BC0F-4170-89AF-374A284FFF7F}" type="parTrans" cxnId="{45AB8DA5-E1CF-4E64-84D9-F4CAEF7673CD}">
      <dgm:prSet/>
      <dgm:spPr/>
      <dgm:t>
        <a:bodyPr/>
        <a:lstStyle/>
        <a:p>
          <a:endParaRPr lang="en-US"/>
        </a:p>
      </dgm:t>
    </dgm:pt>
    <dgm:pt modelId="{F0226C3B-2153-4675-9172-5027AD004677}" type="sibTrans" cxnId="{45AB8DA5-E1CF-4E64-84D9-F4CAEF7673CD}">
      <dgm:prSet/>
      <dgm:spPr/>
      <dgm:t>
        <a:bodyPr/>
        <a:lstStyle/>
        <a:p>
          <a:endParaRPr lang="en-US"/>
        </a:p>
      </dgm:t>
    </dgm:pt>
    <dgm:pt modelId="{007464AA-3A8F-4389-BA77-A9CAF47532C1}">
      <dgm:prSet phldrT="[Text]"/>
      <dgm:spPr/>
      <dgm:t>
        <a:bodyPr/>
        <a:lstStyle/>
        <a:p>
          <a:r>
            <a:rPr lang="en-US" dirty="0"/>
            <a:t>Product Integration</a:t>
          </a:r>
        </a:p>
      </dgm:t>
    </dgm:pt>
    <dgm:pt modelId="{FAB92570-D248-40B0-8A2E-C648996152A8}" type="parTrans" cxnId="{9BF76855-E86C-4552-8990-B1467CAFB165}">
      <dgm:prSet/>
      <dgm:spPr/>
      <dgm:t>
        <a:bodyPr/>
        <a:lstStyle/>
        <a:p>
          <a:endParaRPr lang="en-US"/>
        </a:p>
      </dgm:t>
    </dgm:pt>
    <dgm:pt modelId="{FC48CC5F-9EB1-47D1-B5FA-D77ACF120A69}" type="sibTrans" cxnId="{9BF76855-E86C-4552-8990-B1467CAFB165}">
      <dgm:prSet/>
      <dgm:spPr/>
      <dgm:t>
        <a:bodyPr/>
        <a:lstStyle/>
        <a:p>
          <a:endParaRPr lang="en-US"/>
        </a:p>
      </dgm:t>
    </dgm:pt>
    <dgm:pt modelId="{B2CFA299-1515-4B0E-B7F9-02BF927952EC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B61C818B-3F85-4017-979C-CC808468AFB0}" type="parTrans" cxnId="{818DC41E-1910-4EDB-A135-936AAF710819}">
      <dgm:prSet/>
      <dgm:spPr/>
      <dgm:t>
        <a:bodyPr/>
        <a:lstStyle/>
        <a:p>
          <a:endParaRPr lang="en-US"/>
        </a:p>
      </dgm:t>
    </dgm:pt>
    <dgm:pt modelId="{D71D1D43-5A7E-4596-AF5C-BA2FBD5D1A56}" type="sibTrans" cxnId="{818DC41E-1910-4EDB-A135-936AAF710819}">
      <dgm:prSet/>
      <dgm:spPr/>
      <dgm:t>
        <a:bodyPr/>
        <a:lstStyle/>
        <a:p>
          <a:endParaRPr lang="en-US"/>
        </a:p>
      </dgm:t>
    </dgm:pt>
    <dgm:pt modelId="{BE26B74D-4195-4B9C-BC7F-AAA776C47149}">
      <dgm:prSet phldrT="[Text]"/>
      <dgm:spPr/>
      <dgm:t>
        <a:bodyPr/>
        <a:lstStyle/>
        <a:p>
          <a:r>
            <a:rPr lang="en-US" dirty="0"/>
            <a:t>Mash up</a:t>
          </a:r>
        </a:p>
      </dgm:t>
    </dgm:pt>
    <dgm:pt modelId="{21512DC9-B64E-4234-A44E-4D0953D22CD1}" type="parTrans" cxnId="{CEE250E3-CCF4-419D-8559-93DA79CCD1CA}">
      <dgm:prSet/>
      <dgm:spPr/>
      <dgm:t>
        <a:bodyPr/>
        <a:lstStyle/>
        <a:p>
          <a:endParaRPr lang="en-US"/>
        </a:p>
      </dgm:t>
    </dgm:pt>
    <dgm:pt modelId="{22225FEB-09A5-4A44-B745-E8A269F3987D}" type="sibTrans" cxnId="{CEE250E3-CCF4-419D-8559-93DA79CCD1CA}">
      <dgm:prSet/>
      <dgm:spPr/>
      <dgm:t>
        <a:bodyPr/>
        <a:lstStyle/>
        <a:p>
          <a:endParaRPr lang="en-US"/>
        </a:p>
      </dgm:t>
    </dgm:pt>
    <dgm:pt modelId="{71E69C29-DAD3-4E0B-942B-AFD60173116B}" type="pres">
      <dgm:prSet presAssocID="{79734DBD-E5B3-45B5-B9BC-726A1F434B3D}" presName="theList" presStyleCnt="0">
        <dgm:presLayoutVars>
          <dgm:dir/>
          <dgm:animLvl val="lvl"/>
          <dgm:resizeHandles val="exact"/>
        </dgm:presLayoutVars>
      </dgm:prSet>
      <dgm:spPr/>
    </dgm:pt>
    <dgm:pt modelId="{266A5099-D019-4334-85BA-684CABD2EAF7}" type="pres">
      <dgm:prSet presAssocID="{13480139-8A0D-400C-A9B8-684D2AE7DCE1}" presName="compNode" presStyleCnt="0"/>
      <dgm:spPr/>
    </dgm:pt>
    <dgm:pt modelId="{20C9D7BE-D7B0-4B3E-A220-3ED8AAB7B7CA}" type="pres">
      <dgm:prSet presAssocID="{13480139-8A0D-400C-A9B8-684D2AE7DCE1}" presName="aNode" presStyleLbl="bgShp" presStyleIdx="0" presStyleCnt="4" custLinFactNeighborX="-37025"/>
      <dgm:spPr/>
    </dgm:pt>
    <dgm:pt modelId="{24CB3416-A02D-406A-A3D8-8566718050AD}" type="pres">
      <dgm:prSet presAssocID="{13480139-8A0D-400C-A9B8-684D2AE7DCE1}" presName="textNode" presStyleLbl="bgShp" presStyleIdx="0" presStyleCnt="4"/>
      <dgm:spPr/>
    </dgm:pt>
    <dgm:pt modelId="{BE593FEE-8ACE-423A-944A-65346EC43F85}" type="pres">
      <dgm:prSet presAssocID="{13480139-8A0D-400C-A9B8-684D2AE7DCE1}" presName="compChildNode" presStyleCnt="0"/>
      <dgm:spPr/>
    </dgm:pt>
    <dgm:pt modelId="{D665C8C1-EF1D-44B7-86DD-FB5495C420E7}" type="pres">
      <dgm:prSet presAssocID="{13480139-8A0D-400C-A9B8-684D2AE7DCE1}" presName="theInnerList" presStyleCnt="0"/>
      <dgm:spPr/>
    </dgm:pt>
    <dgm:pt modelId="{E5D9831B-A089-4D41-95FC-5A397BE45ACE}" type="pres">
      <dgm:prSet presAssocID="{86119AC5-95A0-467F-B90E-5565AB8E685E}" presName="childNode" presStyleLbl="node1" presStyleIdx="0" presStyleCnt="17">
        <dgm:presLayoutVars>
          <dgm:bulletEnabled val="1"/>
        </dgm:presLayoutVars>
      </dgm:prSet>
      <dgm:spPr/>
    </dgm:pt>
    <dgm:pt modelId="{E931128D-B2F6-4953-B2A6-5086D9A5B0BB}" type="pres">
      <dgm:prSet presAssocID="{86119AC5-95A0-467F-B90E-5565AB8E685E}" presName="aSpace2" presStyleCnt="0"/>
      <dgm:spPr/>
    </dgm:pt>
    <dgm:pt modelId="{24604CDE-35BD-4E06-BDE3-5A23A927B7E3}" type="pres">
      <dgm:prSet presAssocID="{DAFC848A-929F-4494-B766-E15B6191214A}" presName="childNode" presStyleLbl="node1" presStyleIdx="1" presStyleCnt="17">
        <dgm:presLayoutVars>
          <dgm:bulletEnabled val="1"/>
        </dgm:presLayoutVars>
      </dgm:prSet>
      <dgm:spPr/>
    </dgm:pt>
    <dgm:pt modelId="{53DB3679-A0DF-4266-8C62-E6C49E1769F3}" type="pres">
      <dgm:prSet presAssocID="{DAFC848A-929F-4494-B766-E15B6191214A}" presName="aSpace2" presStyleCnt="0"/>
      <dgm:spPr/>
    </dgm:pt>
    <dgm:pt modelId="{2314AA58-2F53-49C2-A82C-43A234E806CC}" type="pres">
      <dgm:prSet presAssocID="{0E755199-BE60-4067-87DA-3651838C3F6F}" presName="childNode" presStyleLbl="node1" presStyleIdx="2" presStyleCnt="17">
        <dgm:presLayoutVars>
          <dgm:bulletEnabled val="1"/>
        </dgm:presLayoutVars>
      </dgm:prSet>
      <dgm:spPr/>
    </dgm:pt>
    <dgm:pt modelId="{2F2DCC56-8B39-4627-B93A-9AC0338EC5AA}" type="pres">
      <dgm:prSet presAssocID="{0E755199-BE60-4067-87DA-3651838C3F6F}" presName="aSpace2" presStyleCnt="0"/>
      <dgm:spPr/>
    </dgm:pt>
    <dgm:pt modelId="{B4BCC38B-70F1-4A4F-9C20-8097D4A2982D}" type="pres">
      <dgm:prSet presAssocID="{74BA6C93-60FF-4860-AC9C-CB481390077C}" presName="childNode" presStyleLbl="node1" presStyleIdx="3" presStyleCnt="17">
        <dgm:presLayoutVars>
          <dgm:bulletEnabled val="1"/>
        </dgm:presLayoutVars>
      </dgm:prSet>
      <dgm:spPr/>
    </dgm:pt>
    <dgm:pt modelId="{A56B7245-BC2A-496A-8AFD-51EC376A13D2}" type="pres">
      <dgm:prSet presAssocID="{13480139-8A0D-400C-A9B8-684D2AE7DCE1}" presName="aSpace" presStyleCnt="0"/>
      <dgm:spPr/>
    </dgm:pt>
    <dgm:pt modelId="{A928B47E-ECAE-4A34-983F-F5FACF3CD94F}" type="pres">
      <dgm:prSet presAssocID="{86C20794-AD55-4E89-9D51-CAC4F97712B6}" presName="compNode" presStyleCnt="0"/>
      <dgm:spPr/>
    </dgm:pt>
    <dgm:pt modelId="{5E8D0632-1A3D-49EF-A4DA-F856F91750CC}" type="pres">
      <dgm:prSet presAssocID="{86C20794-AD55-4E89-9D51-CAC4F97712B6}" presName="aNode" presStyleLbl="bgShp" presStyleIdx="1" presStyleCnt="4"/>
      <dgm:spPr/>
    </dgm:pt>
    <dgm:pt modelId="{5E473344-9172-4463-AAD0-A4978DF9C93F}" type="pres">
      <dgm:prSet presAssocID="{86C20794-AD55-4E89-9D51-CAC4F97712B6}" presName="textNode" presStyleLbl="bgShp" presStyleIdx="1" presStyleCnt="4"/>
      <dgm:spPr/>
    </dgm:pt>
    <dgm:pt modelId="{907DE6E6-D615-42D2-8CF6-9B1D632F6A53}" type="pres">
      <dgm:prSet presAssocID="{86C20794-AD55-4E89-9D51-CAC4F97712B6}" presName="compChildNode" presStyleCnt="0"/>
      <dgm:spPr/>
    </dgm:pt>
    <dgm:pt modelId="{559E67A0-96D6-4B88-B8EB-52BB2E5DFAD5}" type="pres">
      <dgm:prSet presAssocID="{86C20794-AD55-4E89-9D51-CAC4F97712B6}" presName="theInnerList" presStyleCnt="0"/>
      <dgm:spPr/>
    </dgm:pt>
    <dgm:pt modelId="{996AC201-2D0A-4AE7-B686-136BEF906A00}" type="pres">
      <dgm:prSet presAssocID="{E8D63F76-7D0F-460A-8A83-1FEC3ED63005}" presName="childNode" presStyleLbl="node1" presStyleIdx="4" presStyleCnt="17">
        <dgm:presLayoutVars>
          <dgm:bulletEnabled val="1"/>
        </dgm:presLayoutVars>
      </dgm:prSet>
      <dgm:spPr/>
    </dgm:pt>
    <dgm:pt modelId="{BF541980-8032-40E6-8684-E675C19F9F74}" type="pres">
      <dgm:prSet presAssocID="{E8D63F76-7D0F-460A-8A83-1FEC3ED63005}" presName="aSpace2" presStyleCnt="0"/>
      <dgm:spPr/>
    </dgm:pt>
    <dgm:pt modelId="{4A4BCC16-3F08-4903-8454-4395FDCE82EE}" type="pres">
      <dgm:prSet presAssocID="{D5F93400-6636-482D-8DE1-586AC4F2B326}" presName="childNode" presStyleLbl="node1" presStyleIdx="5" presStyleCnt="17">
        <dgm:presLayoutVars>
          <dgm:bulletEnabled val="1"/>
        </dgm:presLayoutVars>
      </dgm:prSet>
      <dgm:spPr/>
    </dgm:pt>
    <dgm:pt modelId="{E55F3C31-A0F2-4BC4-8F16-3983004CFDBE}" type="pres">
      <dgm:prSet presAssocID="{D5F93400-6636-482D-8DE1-586AC4F2B326}" presName="aSpace2" presStyleCnt="0"/>
      <dgm:spPr/>
    </dgm:pt>
    <dgm:pt modelId="{177D1033-9F11-40DA-B697-2E71133845AC}" type="pres">
      <dgm:prSet presAssocID="{0AE5972C-4045-4E5E-ABCE-7581E4406EE3}" presName="childNode" presStyleLbl="node1" presStyleIdx="6" presStyleCnt="17">
        <dgm:presLayoutVars>
          <dgm:bulletEnabled val="1"/>
        </dgm:presLayoutVars>
      </dgm:prSet>
      <dgm:spPr/>
    </dgm:pt>
    <dgm:pt modelId="{299647A8-5F0E-4994-9CB7-52D1FC097218}" type="pres">
      <dgm:prSet presAssocID="{0AE5972C-4045-4E5E-ABCE-7581E4406EE3}" presName="aSpace2" presStyleCnt="0"/>
      <dgm:spPr/>
    </dgm:pt>
    <dgm:pt modelId="{47FF9285-AAF4-4CD1-ACFF-895F648B72E8}" type="pres">
      <dgm:prSet presAssocID="{BE26B74D-4195-4B9C-BC7F-AAA776C47149}" presName="childNode" presStyleLbl="node1" presStyleIdx="7" presStyleCnt="17">
        <dgm:presLayoutVars>
          <dgm:bulletEnabled val="1"/>
        </dgm:presLayoutVars>
      </dgm:prSet>
      <dgm:spPr/>
    </dgm:pt>
    <dgm:pt modelId="{66E9A305-B0CE-4937-B3B2-D2CBB01E4003}" type="pres">
      <dgm:prSet presAssocID="{86C20794-AD55-4E89-9D51-CAC4F97712B6}" presName="aSpace" presStyleCnt="0"/>
      <dgm:spPr/>
    </dgm:pt>
    <dgm:pt modelId="{8A067559-532B-4A81-9CD3-D13205EAFBD3}" type="pres">
      <dgm:prSet presAssocID="{3F709D3D-F34C-42AD-8C75-7F134EA65F4F}" presName="compNode" presStyleCnt="0"/>
      <dgm:spPr/>
    </dgm:pt>
    <dgm:pt modelId="{05718BDD-FC39-427A-BDBB-BC96DFD7DED0}" type="pres">
      <dgm:prSet presAssocID="{3F709D3D-F34C-42AD-8C75-7F134EA65F4F}" presName="aNode" presStyleLbl="bgShp" presStyleIdx="2" presStyleCnt="4"/>
      <dgm:spPr/>
    </dgm:pt>
    <dgm:pt modelId="{28390704-2675-49D7-A5E0-1884367E1FC1}" type="pres">
      <dgm:prSet presAssocID="{3F709D3D-F34C-42AD-8C75-7F134EA65F4F}" presName="textNode" presStyleLbl="bgShp" presStyleIdx="2" presStyleCnt="4"/>
      <dgm:spPr/>
    </dgm:pt>
    <dgm:pt modelId="{52EC61F2-BC5D-4C61-843D-D42EDF712905}" type="pres">
      <dgm:prSet presAssocID="{3F709D3D-F34C-42AD-8C75-7F134EA65F4F}" presName="compChildNode" presStyleCnt="0"/>
      <dgm:spPr/>
    </dgm:pt>
    <dgm:pt modelId="{ADFED19A-A99F-4F16-B105-95437881689C}" type="pres">
      <dgm:prSet presAssocID="{3F709D3D-F34C-42AD-8C75-7F134EA65F4F}" presName="theInnerList" presStyleCnt="0"/>
      <dgm:spPr/>
    </dgm:pt>
    <dgm:pt modelId="{4770BE3C-8EB5-4CC8-9250-B60FB967513E}" type="pres">
      <dgm:prSet presAssocID="{C6AD0807-AF22-4F29-A255-52EE7C1C7204}" presName="childNode" presStyleLbl="node1" presStyleIdx="8" presStyleCnt="17">
        <dgm:presLayoutVars>
          <dgm:bulletEnabled val="1"/>
        </dgm:presLayoutVars>
      </dgm:prSet>
      <dgm:spPr/>
    </dgm:pt>
    <dgm:pt modelId="{F1466FC6-2C49-4ECC-A3F1-1C0759566795}" type="pres">
      <dgm:prSet presAssocID="{C6AD0807-AF22-4F29-A255-52EE7C1C7204}" presName="aSpace2" presStyleCnt="0"/>
      <dgm:spPr/>
    </dgm:pt>
    <dgm:pt modelId="{1CBF9099-086D-4A83-8243-9F9ABBD25DC5}" type="pres">
      <dgm:prSet presAssocID="{5B84FD34-B9B1-4A87-B87D-8642899BB98E}" presName="childNode" presStyleLbl="node1" presStyleIdx="9" presStyleCnt="17">
        <dgm:presLayoutVars>
          <dgm:bulletEnabled val="1"/>
        </dgm:presLayoutVars>
      </dgm:prSet>
      <dgm:spPr/>
    </dgm:pt>
    <dgm:pt modelId="{FDC5A713-055A-4003-ACCA-B2B86BF5649C}" type="pres">
      <dgm:prSet presAssocID="{5B84FD34-B9B1-4A87-B87D-8642899BB98E}" presName="aSpace2" presStyleCnt="0"/>
      <dgm:spPr/>
    </dgm:pt>
    <dgm:pt modelId="{F77264FC-B3E3-4EE6-8710-C837FD8E85FC}" type="pres">
      <dgm:prSet presAssocID="{AE1F8DF0-7D48-4DAB-A008-8D77393A1375}" presName="childNode" presStyleLbl="node1" presStyleIdx="10" presStyleCnt="17">
        <dgm:presLayoutVars>
          <dgm:bulletEnabled val="1"/>
        </dgm:presLayoutVars>
      </dgm:prSet>
      <dgm:spPr/>
    </dgm:pt>
    <dgm:pt modelId="{840396D1-4F68-45AC-A049-6FDBC5A17252}" type="pres">
      <dgm:prSet presAssocID="{AE1F8DF0-7D48-4DAB-A008-8D77393A1375}" presName="aSpace2" presStyleCnt="0"/>
      <dgm:spPr/>
    </dgm:pt>
    <dgm:pt modelId="{1D502B1F-2447-4A04-B324-2FA30A09BF98}" type="pres">
      <dgm:prSet presAssocID="{1AAB2E10-C43F-457A-8753-307E6E73F593}" presName="childNode" presStyleLbl="node1" presStyleIdx="11" presStyleCnt="17">
        <dgm:presLayoutVars>
          <dgm:bulletEnabled val="1"/>
        </dgm:presLayoutVars>
      </dgm:prSet>
      <dgm:spPr/>
    </dgm:pt>
    <dgm:pt modelId="{BD05A4DA-5D69-4F91-8E7B-14AD5E856763}" type="pres">
      <dgm:prSet presAssocID="{1AAB2E10-C43F-457A-8753-307E6E73F593}" presName="aSpace2" presStyleCnt="0"/>
      <dgm:spPr/>
    </dgm:pt>
    <dgm:pt modelId="{E0C4FCA3-5117-4F47-8EE2-DCBF8CD59766}" type="pres">
      <dgm:prSet presAssocID="{5B4AA377-3662-43E2-97D6-C39DD14F83E9}" presName="childNode" presStyleLbl="node1" presStyleIdx="12" presStyleCnt="17">
        <dgm:presLayoutVars>
          <dgm:bulletEnabled val="1"/>
        </dgm:presLayoutVars>
      </dgm:prSet>
      <dgm:spPr/>
    </dgm:pt>
    <dgm:pt modelId="{0B5BB1EC-AC63-459B-87C9-53754616C4CE}" type="pres">
      <dgm:prSet presAssocID="{3F709D3D-F34C-42AD-8C75-7F134EA65F4F}" presName="aSpace" presStyleCnt="0"/>
      <dgm:spPr/>
    </dgm:pt>
    <dgm:pt modelId="{921F7225-5CE1-4BF1-807A-A80AB97350EB}" type="pres">
      <dgm:prSet presAssocID="{6F588889-C167-4F12-AD2F-B76D472CF07E}" presName="compNode" presStyleCnt="0"/>
      <dgm:spPr/>
    </dgm:pt>
    <dgm:pt modelId="{4EF41327-480E-41B8-B172-CF4EA5C1AA09}" type="pres">
      <dgm:prSet presAssocID="{6F588889-C167-4F12-AD2F-B76D472CF07E}" presName="aNode" presStyleLbl="bgShp" presStyleIdx="3" presStyleCnt="4" custLinFactNeighborX="102" custLinFactNeighborY="1428"/>
      <dgm:spPr/>
    </dgm:pt>
    <dgm:pt modelId="{AFD56DB0-9011-43A2-B74C-F89BB183DCB3}" type="pres">
      <dgm:prSet presAssocID="{6F588889-C167-4F12-AD2F-B76D472CF07E}" presName="textNode" presStyleLbl="bgShp" presStyleIdx="3" presStyleCnt="4"/>
      <dgm:spPr/>
    </dgm:pt>
    <dgm:pt modelId="{66D324E1-F9F1-4B27-B82F-64E4F716E16D}" type="pres">
      <dgm:prSet presAssocID="{6F588889-C167-4F12-AD2F-B76D472CF07E}" presName="compChildNode" presStyleCnt="0"/>
      <dgm:spPr/>
    </dgm:pt>
    <dgm:pt modelId="{959B5401-2223-4230-9E28-75CDB7B3F589}" type="pres">
      <dgm:prSet presAssocID="{6F588889-C167-4F12-AD2F-B76D472CF07E}" presName="theInnerList" presStyleCnt="0"/>
      <dgm:spPr/>
    </dgm:pt>
    <dgm:pt modelId="{824C37F1-519B-4D3A-A9B5-130FEB5D97AE}" type="pres">
      <dgm:prSet presAssocID="{7A6F8638-CFD1-4584-B1F7-64D12043247D}" presName="childNode" presStyleLbl="node1" presStyleIdx="13" presStyleCnt="17">
        <dgm:presLayoutVars>
          <dgm:bulletEnabled val="1"/>
        </dgm:presLayoutVars>
      </dgm:prSet>
      <dgm:spPr/>
    </dgm:pt>
    <dgm:pt modelId="{A92327F9-456D-4798-89BE-B8FA844830B9}" type="pres">
      <dgm:prSet presAssocID="{7A6F8638-CFD1-4584-B1F7-64D12043247D}" presName="aSpace2" presStyleCnt="0"/>
      <dgm:spPr/>
    </dgm:pt>
    <dgm:pt modelId="{31B1B4E3-BC3D-4FB9-8496-3DEE4FDF8912}" type="pres">
      <dgm:prSet presAssocID="{FC431F78-671A-4A52-BF1F-A0FC9F480B25}" presName="childNode" presStyleLbl="node1" presStyleIdx="14" presStyleCnt="17">
        <dgm:presLayoutVars>
          <dgm:bulletEnabled val="1"/>
        </dgm:presLayoutVars>
      </dgm:prSet>
      <dgm:spPr/>
    </dgm:pt>
    <dgm:pt modelId="{75458A0B-317C-443B-8309-CEE8A80564CB}" type="pres">
      <dgm:prSet presAssocID="{FC431F78-671A-4A52-BF1F-A0FC9F480B25}" presName="aSpace2" presStyleCnt="0"/>
      <dgm:spPr/>
    </dgm:pt>
    <dgm:pt modelId="{A749BCA5-2714-4BE0-A55B-6BE2CC42CFD2}" type="pres">
      <dgm:prSet presAssocID="{B2CFA299-1515-4B0E-B7F9-02BF927952EC}" presName="childNode" presStyleLbl="node1" presStyleIdx="15" presStyleCnt="17">
        <dgm:presLayoutVars>
          <dgm:bulletEnabled val="1"/>
        </dgm:presLayoutVars>
      </dgm:prSet>
      <dgm:spPr/>
    </dgm:pt>
    <dgm:pt modelId="{AC2D95C4-511F-4A39-8CF8-DDAAA87DE0EE}" type="pres">
      <dgm:prSet presAssocID="{B2CFA299-1515-4B0E-B7F9-02BF927952EC}" presName="aSpace2" presStyleCnt="0"/>
      <dgm:spPr/>
    </dgm:pt>
    <dgm:pt modelId="{83FA81F0-1E55-4353-8775-1F2767135CEC}" type="pres">
      <dgm:prSet presAssocID="{007464AA-3A8F-4389-BA77-A9CAF47532C1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2C347D00-21B6-4479-97DA-FF193E54C6CC}" srcId="{3F709D3D-F34C-42AD-8C75-7F134EA65F4F}" destId="{5B4AA377-3662-43E2-97D6-C39DD14F83E9}" srcOrd="4" destOrd="0" parTransId="{B7681F8F-04C0-423F-9099-D8AAA7CA3F1F}" sibTransId="{ECF0CBFF-3EC6-4285-B5EA-58C2505B626C}"/>
    <dgm:cxn modelId="{0373AC01-D758-479F-B7A7-6069761FEC55}" srcId="{79734DBD-E5B3-45B5-B9BC-726A1F434B3D}" destId="{86C20794-AD55-4E89-9D51-CAC4F97712B6}" srcOrd="1" destOrd="0" parTransId="{432C87EF-32AA-4501-92C3-C44312FA5A9A}" sibTransId="{8785A383-2D8C-4606-9F63-0026911E5852}"/>
    <dgm:cxn modelId="{37112206-5002-4063-B2A6-16F2FE9ED21F}" srcId="{13480139-8A0D-400C-A9B8-684D2AE7DCE1}" destId="{86119AC5-95A0-467F-B90E-5565AB8E685E}" srcOrd="0" destOrd="0" parTransId="{6D4C630B-9C84-4AD9-AEB1-861270BBEADB}" sibTransId="{C7E05568-14A5-47A8-A1D2-56827B23B04B}"/>
    <dgm:cxn modelId="{E14BC609-8645-42E7-B608-8B8B1B9670B2}" srcId="{13480139-8A0D-400C-A9B8-684D2AE7DCE1}" destId="{DAFC848A-929F-4494-B766-E15B6191214A}" srcOrd="1" destOrd="0" parTransId="{AD184096-0783-46C4-80F7-33A75B59215B}" sibTransId="{4F10BFCB-2A61-40C8-9244-CB447D11C9EC}"/>
    <dgm:cxn modelId="{82F09B0A-14DE-48EB-80EB-E9B4BD72D937}" type="presOf" srcId="{13480139-8A0D-400C-A9B8-684D2AE7DCE1}" destId="{24CB3416-A02D-406A-A3D8-8566718050AD}" srcOrd="1" destOrd="0" presId="urn:microsoft.com/office/officeart/2005/8/layout/lProcess2"/>
    <dgm:cxn modelId="{C818701D-5DF6-418E-9839-2477F52A1C31}" type="presOf" srcId="{3F709D3D-F34C-42AD-8C75-7F134EA65F4F}" destId="{28390704-2675-49D7-A5E0-1884367E1FC1}" srcOrd="1" destOrd="0" presId="urn:microsoft.com/office/officeart/2005/8/layout/lProcess2"/>
    <dgm:cxn modelId="{2B7AD11D-5A24-4857-B078-6DAF67DFD906}" srcId="{13480139-8A0D-400C-A9B8-684D2AE7DCE1}" destId="{74BA6C93-60FF-4860-AC9C-CB481390077C}" srcOrd="3" destOrd="0" parTransId="{191FC112-429A-4F7C-BCD5-6735EBFB8614}" sibTransId="{C19C300D-CEFA-4FD3-BA12-EDADE14BC132}"/>
    <dgm:cxn modelId="{818DC41E-1910-4EDB-A135-936AAF710819}" srcId="{6F588889-C167-4F12-AD2F-B76D472CF07E}" destId="{B2CFA299-1515-4B0E-B7F9-02BF927952EC}" srcOrd="2" destOrd="0" parTransId="{B61C818B-3F85-4017-979C-CC808468AFB0}" sibTransId="{D71D1D43-5A7E-4596-AF5C-BA2FBD5D1A56}"/>
    <dgm:cxn modelId="{C13C3D1F-4781-4012-8DFC-19615ECE1169}" type="presOf" srcId="{BE26B74D-4195-4B9C-BC7F-AAA776C47149}" destId="{47FF9285-AAF4-4CD1-ACFF-895F648B72E8}" srcOrd="0" destOrd="0" presId="urn:microsoft.com/office/officeart/2005/8/layout/lProcess2"/>
    <dgm:cxn modelId="{CE99D120-341C-4A0D-8FC7-08F35DC25B76}" srcId="{86C20794-AD55-4E89-9D51-CAC4F97712B6}" destId="{E8D63F76-7D0F-460A-8A83-1FEC3ED63005}" srcOrd="0" destOrd="0" parTransId="{A0222B65-EEA9-4921-9FAB-BBE04777B03D}" sibTransId="{0E3A724B-0823-43F6-9192-C0071912838F}"/>
    <dgm:cxn modelId="{C0F9633A-0662-48DD-8568-1713A911203F}" type="presOf" srcId="{86C20794-AD55-4E89-9D51-CAC4F97712B6}" destId="{5E473344-9172-4463-AAD0-A4978DF9C93F}" srcOrd="1" destOrd="0" presId="urn:microsoft.com/office/officeart/2005/8/layout/lProcess2"/>
    <dgm:cxn modelId="{3D1FFA5D-90E6-4007-8FFA-BBE6680D78BC}" type="presOf" srcId="{13480139-8A0D-400C-A9B8-684D2AE7DCE1}" destId="{20C9D7BE-D7B0-4B3E-A220-3ED8AAB7B7CA}" srcOrd="0" destOrd="0" presId="urn:microsoft.com/office/officeart/2005/8/layout/lProcess2"/>
    <dgm:cxn modelId="{EB1EB25F-39D7-4F45-A727-F4A4FE4522D7}" srcId="{79734DBD-E5B3-45B5-B9BC-726A1F434B3D}" destId="{13480139-8A0D-400C-A9B8-684D2AE7DCE1}" srcOrd="0" destOrd="0" parTransId="{78DCCCDB-1A41-4B89-8171-1C56EC47A32C}" sibTransId="{D429651F-16FD-4F0C-B86E-22CBA58C3876}"/>
    <dgm:cxn modelId="{F18A4A46-0D9F-40B9-A5BE-C28AA2A45CF5}" type="presOf" srcId="{5B4AA377-3662-43E2-97D6-C39DD14F83E9}" destId="{E0C4FCA3-5117-4F47-8EE2-DCBF8CD59766}" srcOrd="0" destOrd="0" presId="urn:microsoft.com/office/officeart/2005/8/layout/lProcess2"/>
    <dgm:cxn modelId="{B436174A-D817-49F0-BC2E-D726F4299EA4}" type="presOf" srcId="{74BA6C93-60FF-4860-AC9C-CB481390077C}" destId="{B4BCC38B-70F1-4A4F-9C20-8097D4A2982D}" srcOrd="0" destOrd="0" presId="urn:microsoft.com/office/officeart/2005/8/layout/lProcess2"/>
    <dgm:cxn modelId="{F947C14F-DB36-43BD-A4B8-92AE6975939C}" type="presOf" srcId="{C6AD0807-AF22-4F29-A255-52EE7C1C7204}" destId="{4770BE3C-8EB5-4CC8-9250-B60FB967513E}" srcOrd="0" destOrd="0" presId="urn:microsoft.com/office/officeart/2005/8/layout/lProcess2"/>
    <dgm:cxn modelId="{184D3170-3B96-40A2-9A5C-A161C5A47012}" type="presOf" srcId="{D5F93400-6636-482D-8DE1-586AC4F2B326}" destId="{4A4BCC16-3F08-4903-8454-4395FDCE82EE}" srcOrd="0" destOrd="0" presId="urn:microsoft.com/office/officeart/2005/8/layout/lProcess2"/>
    <dgm:cxn modelId="{2BBD7F73-8199-4A60-A064-74996F148E83}" srcId="{86C20794-AD55-4E89-9D51-CAC4F97712B6}" destId="{0AE5972C-4045-4E5E-ABCE-7581E4406EE3}" srcOrd="2" destOrd="0" parTransId="{8544156E-A7C4-4DE9-8C2E-EA60C5C58C4B}" sibTransId="{342D6351-2037-45F3-B68F-923D991F833B}"/>
    <dgm:cxn modelId="{8F518F74-D061-4981-AD0B-8B137608FB4C}" type="presOf" srcId="{6F588889-C167-4F12-AD2F-B76D472CF07E}" destId="{4EF41327-480E-41B8-B172-CF4EA5C1AA09}" srcOrd="0" destOrd="0" presId="urn:microsoft.com/office/officeart/2005/8/layout/lProcess2"/>
    <dgm:cxn modelId="{9BF76855-E86C-4552-8990-B1467CAFB165}" srcId="{6F588889-C167-4F12-AD2F-B76D472CF07E}" destId="{007464AA-3A8F-4389-BA77-A9CAF47532C1}" srcOrd="3" destOrd="0" parTransId="{FAB92570-D248-40B0-8A2E-C648996152A8}" sibTransId="{FC48CC5F-9EB1-47D1-B5FA-D77ACF120A69}"/>
    <dgm:cxn modelId="{A878F075-B06C-424F-8918-0B67EC11C951}" type="presOf" srcId="{86C20794-AD55-4E89-9D51-CAC4F97712B6}" destId="{5E8D0632-1A3D-49EF-A4DA-F856F91750CC}" srcOrd="0" destOrd="0" presId="urn:microsoft.com/office/officeart/2005/8/layout/lProcess2"/>
    <dgm:cxn modelId="{74C99A81-35C8-4AD4-935F-ECB6E05BBD00}" srcId="{3F709D3D-F34C-42AD-8C75-7F134EA65F4F}" destId="{1AAB2E10-C43F-457A-8753-307E6E73F593}" srcOrd="3" destOrd="0" parTransId="{8A266345-7B23-4858-A885-44085D6A06AF}" sibTransId="{49140D77-6A58-4D95-B544-1657ABF5E622}"/>
    <dgm:cxn modelId="{6194FA83-8F0E-41B2-B28B-F0DF1FEA6724}" type="presOf" srcId="{007464AA-3A8F-4389-BA77-A9CAF47532C1}" destId="{83FA81F0-1E55-4353-8775-1F2767135CEC}" srcOrd="0" destOrd="0" presId="urn:microsoft.com/office/officeart/2005/8/layout/lProcess2"/>
    <dgm:cxn modelId="{15083C8B-5FB4-4F2B-9BF8-7EF8F237E945}" type="presOf" srcId="{0AE5972C-4045-4E5E-ABCE-7581E4406EE3}" destId="{177D1033-9F11-40DA-B697-2E71133845AC}" srcOrd="0" destOrd="0" presId="urn:microsoft.com/office/officeart/2005/8/layout/lProcess2"/>
    <dgm:cxn modelId="{9F211C98-0ACC-4D71-9322-296BC98CDC3C}" type="presOf" srcId="{86119AC5-95A0-467F-B90E-5565AB8E685E}" destId="{E5D9831B-A089-4D41-95FC-5A397BE45ACE}" srcOrd="0" destOrd="0" presId="urn:microsoft.com/office/officeart/2005/8/layout/lProcess2"/>
    <dgm:cxn modelId="{04AC189A-143F-4FCE-A89F-69F41BF9BC57}" type="presOf" srcId="{DAFC848A-929F-4494-B766-E15B6191214A}" destId="{24604CDE-35BD-4E06-BDE3-5A23A927B7E3}" srcOrd="0" destOrd="0" presId="urn:microsoft.com/office/officeart/2005/8/layout/lProcess2"/>
    <dgm:cxn modelId="{4C9DAE9E-32A0-4F6C-ADE7-90A208354B48}" type="presOf" srcId="{FC431F78-671A-4A52-BF1F-A0FC9F480B25}" destId="{31B1B4E3-BC3D-4FB9-8496-3DEE4FDF8912}" srcOrd="0" destOrd="0" presId="urn:microsoft.com/office/officeart/2005/8/layout/lProcess2"/>
    <dgm:cxn modelId="{50AFED9F-7F23-414C-974F-4923599EF2F9}" srcId="{3F709D3D-F34C-42AD-8C75-7F134EA65F4F}" destId="{AE1F8DF0-7D48-4DAB-A008-8D77393A1375}" srcOrd="2" destOrd="0" parTransId="{EC4E78AE-FB23-483B-B53A-F797BE1D8CD0}" sibTransId="{2542A66B-7496-4955-9AC0-E5DA34C76064}"/>
    <dgm:cxn modelId="{45AB8DA5-E1CF-4E64-84D9-F4CAEF7673CD}" srcId="{6F588889-C167-4F12-AD2F-B76D472CF07E}" destId="{FC431F78-671A-4A52-BF1F-A0FC9F480B25}" srcOrd="1" destOrd="0" parTransId="{55EA815C-BC0F-4170-89AF-374A284FFF7F}" sibTransId="{F0226C3B-2153-4675-9172-5027AD004677}"/>
    <dgm:cxn modelId="{1AC821A7-9B0A-49B5-90C9-0FDB30FB20DC}" type="presOf" srcId="{79734DBD-E5B3-45B5-B9BC-726A1F434B3D}" destId="{71E69C29-DAD3-4E0B-942B-AFD60173116B}" srcOrd="0" destOrd="0" presId="urn:microsoft.com/office/officeart/2005/8/layout/lProcess2"/>
    <dgm:cxn modelId="{6A2AF2A9-DE6A-4BE3-AB52-9CBB7E34D55A}" type="presOf" srcId="{E8D63F76-7D0F-460A-8A83-1FEC3ED63005}" destId="{996AC201-2D0A-4AE7-B686-136BEF906A00}" srcOrd="0" destOrd="0" presId="urn:microsoft.com/office/officeart/2005/8/layout/lProcess2"/>
    <dgm:cxn modelId="{6E28D5AC-3E64-40CF-A5A9-38D04B4FBEA5}" type="presOf" srcId="{3F709D3D-F34C-42AD-8C75-7F134EA65F4F}" destId="{05718BDD-FC39-427A-BDBB-BC96DFD7DED0}" srcOrd="0" destOrd="0" presId="urn:microsoft.com/office/officeart/2005/8/layout/lProcess2"/>
    <dgm:cxn modelId="{8BBE82B3-EF6A-4544-9FA5-CF3DBD4C7345}" srcId="{13480139-8A0D-400C-A9B8-684D2AE7DCE1}" destId="{0E755199-BE60-4067-87DA-3651838C3F6F}" srcOrd="2" destOrd="0" parTransId="{07957BC9-F955-4C71-BD17-3C7138684B6E}" sibTransId="{29641F64-7D9B-4726-B2BD-5EEBBE46CD55}"/>
    <dgm:cxn modelId="{31FEE3B7-A5DC-4177-A0FB-BDC843BC6D33}" type="presOf" srcId="{B2CFA299-1515-4B0E-B7F9-02BF927952EC}" destId="{A749BCA5-2714-4BE0-A55B-6BE2CC42CFD2}" srcOrd="0" destOrd="0" presId="urn:microsoft.com/office/officeart/2005/8/layout/lProcess2"/>
    <dgm:cxn modelId="{B14BFEB9-5D5E-49B4-9E0F-0994C4F5CC3D}" type="presOf" srcId="{1AAB2E10-C43F-457A-8753-307E6E73F593}" destId="{1D502B1F-2447-4A04-B324-2FA30A09BF98}" srcOrd="0" destOrd="0" presId="urn:microsoft.com/office/officeart/2005/8/layout/lProcess2"/>
    <dgm:cxn modelId="{CA6B7BBF-96F8-4D7F-8161-4FD46B6C3142}" srcId="{79734DBD-E5B3-45B5-B9BC-726A1F434B3D}" destId="{6F588889-C167-4F12-AD2F-B76D472CF07E}" srcOrd="3" destOrd="0" parTransId="{41840EE6-F432-41ED-8268-13069DE8B372}" sibTransId="{73A04D64-5A4F-4740-8E9A-6369D89BFE26}"/>
    <dgm:cxn modelId="{1FC8BEC0-C31A-4E99-ACFC-FB1119328B82}" srcId="{79734DBD-E5B3-45B5-B9BC-726A1F434B3D}" destId="{3F709D3D-F34C-42AD-8C75-7F134EA65F4F}" srcOrd="2" destOrd="0" parTransId="{841259BB-B820-4C7A-BD3A-769136A6F5E6}" sibTransId="{E9DA2488-1813-424B-9193-05BB52C6F25A}"/>
    <dgm:cxn modelId="{E2499FC3-64E7-4945-BAC7-D4B8D460726D}" srcId="{3F709D3D-F34C-42AD-8C75-7F134EA65F4F}" destId="{C6AD0807-AF22-4F29-A255-52EE7C1C7204}" srcOrd="0" destOrd="0" parTransId="{09B2ACCA-2216-44C7-BBD3-FE9D52D860A2}" sibTransId="{2E31BCB6-3B70-41C4-BBEB-D76A687389F1}"/>
    <dgm:cxn modelId="{CE5486C9-B074-4CA3-8813-72989D43DFA0}" srcId="{3F709D3D-F34C-42AD-8C75-7F134EA65F4F}" destId="{5B84FD34-B9B1-4A87-B87D-8642899BB98E}" srcOrd="1" destOrd="0" parTransId="{34BF3BD7-022A-4823-967A-3879A27765EE}" sibTransId="{753FBC6F-A690-4478-A28F-4EECB34AB728}"/>
    <dgm:cxn modelId="{0C844AD9-3952-463B-866C-2371FA90DB61}" type="presOf" srcId="{7A6F8638-CFD1-4584-B1F7-64D12043247D}" destId="{824C37F1-519B-4D3A-A9B5-130FEB5D97AE}" srcOrd="0" destOrd="0" presId="urn:microsoft.com/office/officeart/2005/8/layout/lProcess2"/>
    <dgm:cxn modelId="{1C53BBE2-A46B-47F9-8A46-7F135C8D20A3}" srcId="{86C20794-AD55-4E89-9D51-CAC4F97712B6}" destId="{D5F93400-6636-482D-8DE1-586AC4F2B326}" srcOrd="1" destOrd="0" parTransId="{C6C0F8C0-BFE9-4706-B531-D071955F7C63}" sibTransId="{EC2A1258-2A89-4334-93BA-FDF16ECD99C6}"/>
    <dgm:cxn modelId="{CEE250E3-CCF4-419D-8559-93DA79CCD1CA}" srcId="{86C20794-AD55-4E89-9D51-CAC4F97712B6}" destId="{BE26B74D-4195-4B9C-BC7F-AAA776C47149}" srcOrd="3" destOrd="0" parTransId="{21512DC9-B64E-4234-A44E-4D0953D22CD1}" sibTransId="{22225FEB-09A5-4A44-B745-E8A269F3987D}"/>
    <dgm:cxn modelId="{FF5341E4-918C-4E60-AC25-206A96646CEA}" type="presOf" srcId="{AE1F8DF0-7D48-4DAB-A008-8D77393A1375}" destId="{F77264FC-B3E3-4EE6-8710-C837FD8E85FC}" srcOrd="0" destOrd="0" presId="urn:microsoft.com/office/officeart/2005/8/layout/lProcess2"/>
    <dgm:cxn modelId="{3E60B9E8-D8B5-43C0-BDE0-D29CBE5D32DA}" type="presOf" srcId="{0E755199-BE60-4067-87DA-3651838C3F6F}" destId="{2314AA58-2F53-49C2-A82C-43A234E806CC}" srcOrd="0" destOrd="0" presId="urn:microsoft.com/office/officeart/2005/8/layout/lProcess2"/>
    <dgm:cxn modelId="{184FB8EA-60E9-4D83-B982-E68E9E6DB81F}" type="presOf" srcId="{6F588889-C167-4F12-AD2F-B76D472CF07E}" destId="{AFD56DB0-9011-43A2-B74C-F89BB183DCB3}" srcOrd="1" destOrd="0" presId="urn:microsoft.com/office/officeart/2005/8/layout/lProcess2"/>
    <dgm:cxn modelId="{2A88C9F3-051F-47B9-83EE-7653DE0B486D}" type="presOf" srcId="{5B84FD34-B9B1-4A87-B87D-8642899BB98E}" destId="{1CBF9099-086D-4A83-8243-9F9ABBD25DC5}" srcOrd="0" destOrd="0" presId="urn:microsoft.com/office/officeart/2005/8/layout/lProcess2"/>
    <dgm:cxn modelId="{AC124AFE-EC32-489A-8996-1420220C50C0}" srcId="{6F588889-C167-4F12-AD2F-B76D472CF07E}" destId="{7A6F8638-CFD1-4584-B1F7-64D12043247D}" srcOrd="0" destOrd="0" parTransId="{2F2E5378-9D5C-468C-9AEB-2BDA7A5C3BF4}" sibTransId="{72BAC6F4-667C-4FB4-BE06-B778DCB92FBB}"/>
    <dgm:cxn modelId="{C40F0E55-3818-4824-A761-BF54CE456E77}" type="presParOf" srcId="{71E69C29-DAD3-4E0B-942B-AFD60173116B}" destId="{266A5099-D019-4334-85BA-684CABD2EAF7}" srcOrd="0" destOrd="0" presId="urn:microsoft.com/office/officeart/2005/8/layout/lProcess2"/>
    <dgm:cxn modelId="{C4984C25-CE97-4BF7-BBBB-0D9378B369FA}" type="presParOf" srcId="{266A5099-D019-4334-85BA-684CABD2EAF7}" destId="{20C9D7BE-D7B0-4B3E-A220-3ED8AAB7B7CA}" srcOrd="0" destOrd="0" presId="urn:microsoft.com/office/officeart/2005/8/layout/lProcess2"/>
    <dgm:cxn modelId="{BD2FBCFC-B63F-4648-844C-50C5C217391C}" type="presParOf" srcId="{266A5099-D019-4334-85BA-684CABD2EAF7}" destId="{24CB3416-A02D-406A-A3D8-8566718050AD}" srcOrd="1" destOrd="0" presId="urn:microsoft.com/office/officeart/2005/8/layout/lProcess2"/>
    <dgm:cxn modelId="{E29664DD-F209-4707-A38F-8E2A021A13BD}" type="presParOf" srcId="{266A5099-D019-4334-85BA-684CABD2EAF7}" destId="{BE593FEE-8ACE-423A-944A-65346EC43F85}" srcOrd="2" destOrd="0" presId="urn:microsoft.com/office/officeart/2005/8/layout/lProcess2"/>
    <dgm:cxn modelId="{14008635-C82D-424F-A531-1B67EC1F6BAD}" type="presParOf" srcId="{BE593FEE-8ACE-423A-944A-65346EC43F85}" destId="{D665C8C1-EF1D-44B7-86DD-FB5495C420E7}" srcOrd="0" destOrd="0" presId="urn:microsoft.com/office/officeart/2005/8/layout/lProcess2"/>
    <dgm:cxn modelId="{1C8B6C8A-688E-4E1A-B812-5D058B176FF9}" type="presParOf" srcId="{D665C8C1-EF1D-44B7-86DD-FB5495C420E7}" destId="{E5D9831B-A089-4D41-95FC-5A397BE45ACE}" srcOrd="0" destOrd="0" presId="urn:microsoft.com/office/officeart/2005/8/layout/lProcess2"/>
    <dgm:cxn modelId="{E8611E03-6646-497D-9F01-A7E630F291BC}" type="presParOf" srcId="{D665C8C1-EF1D-44B7-86DD-FB5495C420E7}" destId="{E931128D-B2F6-4953-B2A6-5086D9A5B0BB}" srcOrd="1" destOrd="0" presId="urn:microsoft.com/office/officeart/2005/8/layout/lProcess2"/>
    <dgm:cxn modelId="{BD7BC4F0-5025-47E5-A4C1-E69D93C1D927}" type="presParOf" srcId="{D665C8C1-EF1D-44B7-86DD-FB5495C420E7}" destId="{24604CDE-35BD-4E06-BDE3-5A23A927B7E3}" srcOrd="2" destOrd="0" presId="urn:microsoft.com/office/officeart/2005/8/layout/lProcess2"/>
    <dgm:cxn modelId="{99563C59-B598-4DD4-A233-DDEB43CCEF50}" type="presParOf" srcId="{D665C8C1-EF1D-44B7-86DD-FB5495C420E7}" destId="{53DB3679-A0DF-4266-8C62-E6C49E1769F3}" srcOrd="3" destOrd="0" presId="urn:microsoft.com/office/officeart/2005/8/layout/lProcess2"/>
    <dgm:cxn modelId="{B6274EE8-C937-41FD-BD76-97C3D2F3ADEC}" type="presParOf" srcId="{D665C8C1-EF1D-44B7-86DD-FB5495C420E7}" destId="{2314AA58-2F53-49C2-A82C-43A234E806CC}" srcOrd="4" destOrd="0" presId="urn:microsoft.com/office/officeart/2005/8/layout/lProcess2"/>
    <dgm:cxn modelId="{649F5D2E-2242-4C80-8B96-3E6172413639}" type="presParOf" srcId="{D665C8C1-EF1D-44B7-86DD-FB5495C420E7}" destId="{2F2DCC56-8B39-4627-B93A-9AC0338EC5AA}" srcOrd="5" destOrd="0" presId="urn:microsoft.com/office/officeart/2005/8/layout/lProcess2"/>
    <dgm:cxn modelId="{9F5505D2-9973-4D8F-B431-E43C47DB0F74}" type="presParOf" srcId="{D665C8C1-EF1D-44B7-86DD-FB5495C420E7}" destId="{B4BCC38B-70F1-4A4F-9C20-8097D4A2982D}" srcOrd="6" destOrd="0" presId="urn:microsoft.com/office/officeart/2005/8/layout/lProcess2"/>
    <dgm:cxn modelId="{2769CEC6-6457-490F-85D3-2C69E08F7039}" type="presParOf" srcId="{71E69C29-DAD3-4E0B-942B-AFD60173116B}" destId="{A56B7245-BC2A-496A-8AFD-51EC376A13D2}" srcOrd="1" destOrd="0" presId="urn:microsoft.com/office/officeart/2005/8/layout/lProcess2"/>
    <dgm:cxn modelId="{AFCF5DB4-7C21-454C-84B5-46229EDA1656}" type="presParOf" srcId="{71E69C29-DAD3-4E0B-942B-AFD60173116B}" destId="{A928B47E-ECAE-4A34-983F-F5FACF3CD94F}" srcOrd="2" destOrd="0" presId="urn:microsoft.com/office/officeart/2005/8/layout/lProcess2"/>
    <dgm:cxn modelId="{9133F7CB-BCA5-44B2-B914-77C20122BE96}" type="presParOf" srcId="{A928B47E-ECAE-4A34-983F-F5FACF3CD94F}" destId="{5E8D0632-1A3D-49EF-A4DA-F856F91750CC}" srcOrd="0" destOrd="0" presId="urn:microsoft.com/office/officeart/2005/8/layout/lProcess2"/>
    <dgm:cxn modelId="{AB02566A-BF30-4559-A740-614F139F9A0D}" type="presParOf" srcId="{A928B47E-ECAE-4A34-983F-F5FACF3CD94F}" destId="{5E473344-9172-4463-AAD0-A4978DF9C93F}" srcOrd="1" destOrd="0" presId="urn:microsoft.com/office/officeart/2005/8/layout/lProcess2"/>
    <dgm:cxn modelId="{008C3C47-FDEB-41B6-9BE7-668203481819}" type="presParOf" srcId="{A928B47E-ECAE-4A34-983F-F5FACF3CD94F}" destId="{907DE6E6-D615-42D2-8CF6-9B1D632F6A53}" srcOrd="2" destOrd="0" presId="urn:microsoft.com/office/officeart/2005/8/layout/lProcess2"/>
    <dgm:cxn modelId="{AC202884-FD63-4F55-9942-3A8E6F2146AD}" type="presParOf" srcId="{907DE6E6-D615-42D2-8CF6-9B1D632F6A53}" destId="{559E67A0-96D6-4B88-B8EB-52BB2E5DFAD5}" srcOrd="0" destOrd="0" presId="urn:microsoft.com/office/officeart/2005/8/layout/lProcess2"/>
    <dgm:cxn modelId="{FB46A016-590E-4074-A721-AC1E78E7B411}" type="presParOf" srcId="{559E67A0-96D6-4B88-B8EB-52BB2E5DFAD5}" destId="{996AC201-2D0A-4AE7-B686-136BEF906A00}" srcOrd="0" destOrd="0" presId="urn:microsoft.com/office/officeart/2005/8/layout/lProcess2"/>
    <dgm:cxn modelId="{972BCE59-7769-4DCF-8FF7-D3C6D569F9F4}" type="presParOf" srcId="{559E67A0-96D6-4B88-B8EB-52BB2E5DFAD5}" destId="{BF541980-8032-40E6-8684-E675C19F9F74}" srcOrd="1" destOrd="0" presId="urn:microsoft.com/office/officeart/2005/8/layout/lProcess2"/>
    <dgm:cxn modelId="{55989931-8354-4846-8DA7-2494C9C17150}" type="presParOf" srcId="{559E67A0-96D6-4B88-B8EB-52BB2E5DFAD5}" destId="{4A4BCC16-3F08-4903-8454-4395FDCE82EE}" srcOrd="2" destOrd="0" presId="urn:microsoft.com/office/officeart/2005/8/layout/lProcess2"/>
    <dgm:cxn modelId="{69A38212-7E9B-42EA-AD32-200BC4308138}" type="presParOf" srcId="{559E67A0-96D6-4B88-B8EB-52BB2E5DFAD5}" destId="{E55F3C31-A0F2-4BC4-8F16-3983004CFDBE}" srcOrd="3" destOrd="0" presId="urn:microsoft.com/office/officeart/2005/8/layout/lProcess2"/>
    <dgm:cxn modelId="{ABB5B881-053F-4471-96FC-F1081CB4D4C1}" type="presParOf" srcId="{559E67A0-96D6-4B88-B8EB-52BB2E5DFAD5}" destId="{177D1033-9F11-40DA-B697-2E71133845AC}" srcOrd="4" destOrd="0" presId="urn:microsoft.com/office/officeart/2005/8/layout/lProcess2"/>
    <dgm:cxn modelId="{1003A898-FEB3-4B16-BECE-0A1058BF64AB}" type="presParOf" srcId="{559E67A0-96D6-4B88-B8EB-52BB2E5DFAD5}" destId="{299647A8-5F0E-4994-9CB7-52D1FC097218}" srcOrd="5" destOrd="0" presId="urn:microsoft.com/office/officeart/2005/8/layout/lProcess2"/>
    <dgm:cxn modelId="{E2151BDE-0B1D-419D-8871-633B6A9B5C52}" type="presParOf" srcId="{559E67A0-96D6-4B88-B8EB-52BB2E5DFAD5}" destId="{47FF9285-AAF4-4CD1-ACFF-895F648B72E8}" srcOrd="6" destOrd="0" presId="urn:microsoft.com/office/officeart/2005/8/layout/lProcess2"/>
    <dgm:cxn modelId="{0046E66D-FA78-403C-A570-3E1D0CCAC709}" type="presParOf" srcId="{71E69C29-DAD3-4E0B-942B-AFD60173116B}" destId="{66E9A305-B0CE-4937-B3B2-D2CBB01E4003}" srcOrd="3" destOrd="0" presId="urn:microsoft.com/office/officeart/2005/8/layout/lProcess2"/>
    <dgm:cxn modelId="{86EAB6A9-C864-4059-A1EA-39EB8B8CB8F7}" type="presParOf" srcId="{71E69C29-DAD3-4E0B-942B-AFD60173116B}" destId="{8A067559-532B-4A81-9CD3-D13205EAFBD3}" srcOrd="4" destOrd="0" presId="urn:microsoft.com/office/officeart/2005/8/layout/lProcess2"/>
    <dgm:cxn modelId="{36D689C4-40AB-4FE8-83AE-56067A0997B7}" type="presParOf" srcId="{8A067559-532B-4A81-9CD3-D13205EAFBD3}" destId="{05718BDD-FC39-427A-BDBB-BC96DFD7DED0}" srcOrd="0" destOrd="0" presId="urn:microsoft.com/office/officeart/2005/8/layout/lProcess2"/>
    <dgm:cxn modelId="{676C5194-17FD-4978-900B-6BD0E4D22F11}" type="presParOf" srcId="{8A067559-532B-4A81-9CD3-D13205EAFBD3}" destId="{28390704-2675-49D7-A5E0-1884367E1FC1}" srcOrd="1" destOrd="0" presId="urn:microsoft.com/office/officeart/2005/8/layout/lProcess2"/>
    <dgm:cxn modelId="{1282A84F-00D0-4C3D-B947-939B25E25D23}" type="presParOf" srcId="{8A067559-532B-4A81-9CD3-D13205EAFBD3}" destId="{52EC61F2-BC5D-4C61-843D-D42EDF712905}" srcOrd="2" destOrd="0" presId="urn:microsoft.com/office/officeart/2005/8/layout/lProcess2"/>
    <dgm:cxn modelId="{C49F366E-D73A-46C8-86A6-E57CBF9339D0}" type="presParOf" srcId="{52EC61F2-BC5D-4C61-843D-D42EDF712905}" destId="{ADFED19A-A99F-4F16-B105-95437881689C}" srcOrd="0" destOrd="0" presId="urn:microsoft.com/office/officeart/2005/8/layout/lProcess2"/>
    <dgm:cxn modelId="{D194F40C-5C77-4EBE-A9F3-CA573C6EBB1C}" type="presParOf" srcId="{ADFED19A-A99F-4F16-B105-95437881689C}" destId="{4770BE3C-8EB5-4CC8-9250-B60FB967513E}" srcOrd="0" destOrd="0" presId="urn:microsoft.com/office/officeart/2005/8/layout/lProcess2"/>
    <dgm:cxn modelId="{C3ACCA99-E394-4ABA-8E6E-D6874F073E0E}" type="presParOf" srcId="{ADFED19A-A99F-4F16-B105-95437881689C}" destId="{F1466FC6-2C49-4ECC-A3F1-1C0759566795}" srcOrd="1" destOrd="0" presId="urn:microsoft.com/office/officeart/2005/8/layout/lProcess2"/>
    <dgm:cxn modelId="{E14AE5D5-7F05-4197-8BB3-EF8B935F6217}" type="presParOf" srcId="{ADFED19A-A99F-4F16-B105-95437881689C}" destId="{1CBF9099-086D-4A83-8243-9F9ABBD25DC5}" srcOrd="2" destOrd="0" presId="urn:microsoft.com/office/officeart/2005/8/layout/lProcess2"/>
    <dgm:cxn modelId="{206B07CB-B244-4322-BB0E-C77A04F050AB}" type="presParOf" srcId="{ADFED19A-A99F-4F16-B105-95437881689C}" destId="{FDC5A713-055A-4003-ACCA-B2B86BF5649C}" srcOrd="3" destOrd="0" presId="urn:microsoft.com/office/officeart/2005/8/layout/lProcess2"/>
    <dgm:cxn modelId="{9C0AF916-9436-4D73-BAB8-D484650410DC}" type="presParOf" srcId="{ADFED19A-A99F-4F16-B105-95437881689C}" destId="{F77264FC-B3E3-4EE6-8710-C837FD8E85FC}" srcOrd="4" destOrd="0" presId="urn:microsoft.com/office/officeart/2005/8/layout/lProcess2"/>
    <dgm:cxn modelId="{B9A4ACB5-1E64-49AA-B839-77F1AFD7E032}" type="presParOf" srcId="{ADFED19A-A99F-4F16-B105-95437881689C}" destId="{840396D1-4F68-45AC-A049-6FDBC5A17252}" srcOrd="5" destOrd="0" presId="urn:microsoft.com/office/officeart/2005/8/layout/lProcess2"/>
    <dgm:cxn modelId="{47B72E69-168F-4F34-A96F-A2ACADD0B4A4}" type="presParOf" srcId="{ADFED19A-A99F-4F16-B105-95437881689C}" destId="{1D502B1F-2447-4A04-B324-2FA30A09BF98}" srcOrd="6" destOrd="0" presId="urn:microsoft.com/office/officeart/2005/8/layout/lProcess2"/>
    <dgm:cxn modelId="{1DDC172D-20F7-4CFA-8077-54BFD9CE8C36}" type="presParOf" srcId="{ADFED19A-A99F-4F16-B105-95437881689C}" destId="{BD05A4DA-5D69-4F91-8E7B-14AD5E856763}" srcOrd="7" destOrd="0" presId="urn:microsoft.com/office/officeart/2005/8/layout/lProcess2"/>
    <dgm:cxn modelId="{FD6BD8C6-A902-4412-B278-E7C14515DBE2}" type="presParOf" srcId="{ADFED19A-A99F-4F16-B105-95437881689C}" destId="{E0C4FCA3-5117-4F47-8EE2-DCBF8CD59766}" srcOrd="8" destOrd="0" presId="urn:microsoft.com/office/officeart/2005/8/layout/lProcess2"/>
    <dgm:cxn modelId="{7BD3C5C1-658C-4B3E-8D81-240C5D958AEB}" type="presParOf" srcId="{71E69C29-DAD3-4E0B-942B-AFD60173116B}" destId="{0B5BB1EC-AC63-459B-87C9-53754616C4CE}" srcOrd="5" destOrd="0" presId="urn:microsoft.com/office/officeart/2005/8/layout/lProcess2"/>
    <dgm:cxn modelId="{E35D47F5-A525-4EC9-9CCD-9510D81F126C}" type="presParOf" srcId="{71E69C29-DAD3-4E0B-942B-AFD60173116B}" destId="{921F7225-5CE1-4BF1-807A-A80AB97350EB}" srcOrd="6" destOrd="0" presId="urn:microsoft.com/office/officeart/2005/8/layout/lProcess2"/>
    <dgm:cxn modelId="{434CF0BF-D3A0-4139-987D-1D8A45A2FA63}" type="presParOf" srcId="{921F7225-5CE1-4BF1-807A-A80AB97350EB}" destId="{4EF41327-480E-41B8-B172-CF4EA5C1AA09}" srcOrd="0" destOrd="0" presId="urn:microsoft.com/office/officeart/2005/8/layout/lProcess2"/>
    <dgm:cxn modelId="{1DF275F2-202C-4104-AFF3-94218C1F9684}" type="presParOf" srcId="{921F7225-5CE1-4BF1-807A-A80AB97350EB}" destId="{AFD56DB0-9011-43A2-B74C-F89BB183DCB3}" srcOrd="1" destOrd="0" presId="urn:microsoft.com/office/officeart/2005/8/layout/lProcess2"/>
    <dgm:cxn modelId="{0A382DC6-5049-42CA-8C60-D5249C5A6A15}" type="presParOf" srcId="{921F7225-5CE1-4BF1-807A-A80AB97350EB}" destId="{66D324E1-F9F1-4B27-B82F-64E4F716E16D}" srcOrd="2" destOrd="0" presId="urn:microsoft.com/office/officeart/2005/8/layout/lProcess2"/>
    <dgm:cxn modelId="{4C631983-0EA6-44E3-894E-01D9E6EA13B6}" type="presParOf" srcId="{66D324E1-F9F1-4B27-B82F-64E4F716E16D}" destId="{959B5401-2223-4230-9E28-75CDB7B3F589}" srcOrd="0" destOrd="0" presId="urn:microsoft.com/office/officeart/2005/8/layout/lProcess2"/>
    <dgm:cxn modelId="{ED3BC3CE-B585-4A6F-97DD-22CE3FEDD477}" type="presParOf" srcId="{959B5401-2223-4230-9E28-75CDB7B3F589}" destId="{824C37F1-519B-4D3A-A9B5-130FEB5D97AE}" srcOrd="0" destOrd="0" presId="urn:microsoft.com/office/officeart/2005/8/layout/lProcess2"/>
    <dgm:cxn modelId="{8EA28815-6FA2-4BAA-B32D-AE32F3BA4E61}" type="presParOf" srcId="{959B5401-2223-4230-9E28-75CDB7B3F589}" destId="{A92327F9-456D-4798-89BE-B8FA844830B9}" srcOrd="1" destOrd="0" presId="urn:microsoft.com/office/officeart/2005/8/layout/lProcess2"/>
    <dgm:cxn modelId="{3B7861B8-6F8C-499D-A844-8ADC542AE232}" type="presParOf" srcId="{959B5401-2223-4230-9E28-75CDB7B3F589}" destId="{31B1B4E3-BC3D-4FB9-8496-3DEE4FDF8912}" srcOrd="2" destOrd="0" presId="urn:microsoft.com/office/officeart/2005/8/layout/lProcess2"/>
    <dgm:cxn modelId="{B9098CE3-B86A-446E-AC3A-D9C60CD6437A}" type="presParOf" srcId="{959B5401-2223-4230-9E28-75CDB7B3F589}" destId="{75458A0B-317C-443B-8309-CEE8A80564CB}" srcOrd="3" destOrd="0" presId="urn:microsoft.com/office/officeart/2005/8/layout/lProcess2"/>
    <dgm:cxn modelId="{976FB1DC-9573-4DB7-A16A-8498FE928650}" type="presParOf" srcId="{959B5401-2223-4230-9E28-75CDB7B3F589}" destId="{A749BCA5-2714-4BE0-A55B-6BE2CC42CFD2}" srcOrd="4" destOrd="0" presId="urn:microsoft.com/office/officeart/2005/8/layout/lProcess2"/>
    <dgm:cxn modelId="{9006D2F8-D2ED-4669-B559-D974637C7A84}" type="presParOf" srcId="{959B5401-2223-4230-9E28-75CDB7B3F589}" destId="{AC2D95C4-511F-4A39-8CF8-DDAAA87DE0EE}" srcOrd="5" destOrd="0" presId="urn:microsoft.com/office/officeart/2005/8/layout/lProcess2"/>
    <dgm:cxn modelId="{7320747F-E7E7-4495-B060-35FA738E07CE}" type="presParOf" srcId="{959B5401-2223-4230-9E28-75CDB7B3F589}" destId="{83FA81F0-1E55-4353-8775-1F2767135CEC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2D0B3-5B3A-4962-A9F8-F3848EBF1975}" type="doc">
      <dgm:prSet loTypeId="urn:microsoft.com/office/officeart/2005/8/layout/matrix1" loCatId="matrix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5D9B90-7F07-4E2D-BFA6-A6F301AA502C}">
      <dgm:prSet phldrT="[Text]"/>
      <dgm:spPr/>
      <dgm:t>
        <a:bodyPr/>
        <a:lstStyle/>
        <a:p>
          <a:r>
            <a:rPr lang="en-US" dirty="0"/>
            <a:t>Analytics </a:t>
          </a:r>
          <a:br>
            <a:rPr lang="en-US" dirty="0"/>
          </a:br>
          <a:r>
            <a:rPr lang="en-US" dirty="0"/>
            <a:t>Platform</a:t>
          </a:r>
        </a:p>
      </dgm:t>
    </dgm:pt>
    <dgm:pt modelId="{44F0557B-1C74-485F-BB87-9D62882FB399}" type="parTrans" cxnId="{A2544A3E-01A6-411F-88FC-194EBD4F83A7}">
      <dgm:prSet/>
      <dgm:spPr/>
      <dgm:t>
        <a:bodyPr/>
        <a:lstStyle/>
        <a:p>
          <a:endParaRPr lang="en-US"/>
        </a:p>
      </dgm:t>
    </dgm:pt>
    <dgm:pt modelId="{C20D1116-795A-412F-8704-C68E1E871C5B}" type="sibTrans" cxnId="{A2544A3E-01A6-411F-88FC-194EBD4F83A7}">
      <dgm:prSet/>
      <dgm:spPr/>
      <dgm:t>
        <a:bodyPr/>
        <a:lstStyle/>
        <a:p>
          <a:endParaRPr lang="en-US"/>
        </a:p>
      </dgm:t>
    </dgm:pt>
    <dgm:pt modelId="{E76AA5B9-53CB-43D3-9AB8-CE50EDCAB565}">
      <dgm:prSet phldrT="[Text]"/>
      <dgm:spPr/>
      <dgm:t>
        <a:bodyPr/>
        <a:lstStyle/>
        <a:p>
          <a:r>
            <a:rPr lang="en-US" dirty="0"/>
            <a:t>Data Engineering</a:t>
          </a:r>
        </a:p>
      </dgm:t>
    </dgm:pt>
    <dgm:pt modelId="{02D10490-000D-46FE-A615-A3738078C738}" type="parTrans" cxnId="{3FB3D6DA-A044-4A4A-953A-0A24C5FE3EDA}">
      <dgm:prSet/>
      <dgm:spPr/>
      <dgm:t>
        <a:bodyPr/>
        <a:lstStyle/>
        <a:p>
          <a:endParaRPr lang="en-US"/>
        </a:p>
      </dgm:t>
    </dgm:pt>
    <dgm:pt modelId="{CEA58122-7F27-4E8A-999D-FE5B64E8FF2A}" type="sibTrans" cxnId="{3FB3D6DA-A044-4A4A-953A-0A24C5FE3EDA}">
      <dgm:prSet/>
      <dgm:spPr/>
      <dgm:t>
        <a:bodyPr/>
        <a:lstStyle/>
        <a:p>
          <a:endParaRPr lang="en-US"/>
        </a:p>
      </dgm:t>
    </dgm:pt>
    <dgm:pt modelId="{6213CA96-D993-4BA8-8CBA-0F47FA4F3D7B}">
      <dgm:prSet phldrT="[Text]"/>
      <dgm:spPr/>
      <dgm:t>
        <a:bodyPr/>
        <a:lstStyle/>
        <a:p>
          <a:r>
            <a:rPr lang="en-US" dirty="0"/>
            <a:t>Data Science</a:t>
          </a:r>
        </a:p>
      </dgm:t>
    </dgm:pt>
    <dgm:pt modelId="{FCBAB770-CF86-40C8-BBAC-D76C0F8AF7B8}" type="parTrans" cxnId="{6C89C443-E23B-4D69-8446-2B438B723053}">
      <dgm:prSet/>
      <dgm:spPr/>
      <dgm:t>
        <a:bodyPr/>
        <a:lstStyle/>
        <a:p>
          <a:endParaRPr lang="en-US"/>
        </a:p>
      </dgm:t>
    </dgm:pt>
    <dgm:pt modelId="{01F64E01-34EF-4E34-96CC-16230ACCC8C6}" type="sibTrans" cxnId="{6C89C443-E23B-4D69-8446-2B438B723053}">
      <dgm:prSet/>
      <dgm:spPr/>
      <dgm:t>
        <a:bodyPr/>
        <a:lstStyle/>
        <a:p>
          <a:endParaRPr lang="en-US"/>
        </a:p>
      </dgm:t>
    </dgm:pt>
    <dgm:pt modelId="{BF7F428A-AF7F-4D71-ADBC-F8811215078A}">
      <dgm:prSet phldrT="[Text]"/>
      <dgm:spPr/>
      <dgm:t>
        <a:bodyPr/>
        <a:lstStyle/>
        <a:p>
          <a:r>
            <a:rPr lang="en-US" dirty="0"/>
            <a:t>IT Operations</a:t>
          </a:r>
        </a:p>
      </dgm:t>
    </dgm:pt>
    <dgm:pt modelId="{E68FB595-6853-4CBF-8583-64B1F1BE0AE8}" type="parTrans" cxnId="{5C3CA203-DC9F-47CF-8698-562F9A36780C}">
      <dgm:prSet/>
      <dgm:spPr/>
      <dgm:t>
        <a:bodyPr/>
        <a:lstStyle/>
        <a:p>
          <a:endParaRPr lang="en-US"/>
        </a:p>
      </dgm:t>
    </dgm:pt>
    <dgm:pt modelId="{7EBE6ECE-5018-46A7-893D-059A178CA33B}" type="sibTrans" cxnId="{5C3CA203-DC9F-47CF-8698-562F9A36780C}">
      <dgm:prSet/>
      <dgm:spPr/>
      <dgm:t>
        <a:bodyPr/>
        <a:lstStyle/>
        <a:p>
          <a:endParaRPr lang="en-US"/>
        </a:p>
      </dgm:t>
    </dgm:pt>
    <dgm:pt modelId="{BBF3758D-1F13-44B5-B71B-EAC8AE332285}">
      <dgm:prSet phldrT="[Text]"/>
      <dgm:spPr/>
      <dgm:t>
        <a:bodyPr/>
        <a:lstStyle/>
        <a:p>
          <a:r>
            <a:rPr lang="en-US" dirty="0"/>
            <a:t>Product Development</a:t>
          </a:r>
        </a:p>
      </dgm:t>
    </dgm:pt>
    <dgm:pt modelId="{7DB17EEA-C91C-4705-99E4-242E193697F0}" type="parTrans" cxnId="{AF80171D-191E-4BDD-BB6F-676F4E441498}">
      <dgm:prSet/>
      <dgm:spPr/>
      <dgm:t>
        <a:bodyPr/>
        <a:lstStyle/>
        <a:p>
          <a:endParaRPr lang="en-US"/>
        </a:p>
      </dgm:t>
    </dgm:pt>
    <dgm:pt modelId="{8E38A37F-1822-4D3E-B53D-859B71F3C0B2}" type="sibTrans" cxnId="{AF80171D-191E-4BDD-BB6F-676F4E441498}">
      <dgm:prSet/>
      <dgm:spPr/>
      <dgm:t>
        <a:bodyPr/>
        <a:lstStyle/>
        <a:p>
          <a:endParaRPr lang="en-US"/>
        </a:p>
      </dgm:t>
    </dgm:pt>
    <dgm:pt modelId="{F5DF3C67-0004-4010-A6AB-8595E912C7BE}" type="pres">
      <dgm:prSet presAssocID="{E4D2D0B3-5B3A-4962-A9F8-F3848EBF197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E9E5CD-7BD3-4523-BA6F-94BD2A68FC59}" type="pres">
      <dgm:prSet presAssocID="{E4D2D0B3-5B3A-4962-A9F8-F3848EBF1975}" presName="matrix" presStyleCnt="0"/>
      <dgm:spPr/>
    </dgm:pt>
    <dgm:pt modelId="{F3CF1B10-C630-4425-88FC-A4FA0F79BAB5}" type="pres">
      <dgm:prSet presAssocID="{E4D2D0B3-5B3A-4962-A9F8-F3848EBF1975}" presName="tile1" presStyleLbl="node1" presStyleIdx="0" presStyleCnt="4"/>
      <dgm:spPr/>
    </dgm:pt>
    <dgm:pt modelId="{BE5B0712-A600-4FD8-9071-8E9236A94C3A}" type="pres">
      <dgm:prSet presAssocID="{E4D2D0B3-5B3A-4962-A9F8-F3848EBF197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4F31B7-F5B6-4FD6-82D2-A9D2597AF9D1}" type="pres">
      <dgm:prSet presAssocID="{E4D2D0B3-5B3A-4962-A9F8-F3848EBF1975}" presName="tile2" presStyleLbl="node1" presStyleIdx="1" presStyleCnt="4"/>
      <dgm:spPr/>
    </dgm:pt>
    <dgm:pt modelId="{2A117005-9BE1-40F7-9570-E5920C894C84}" type="pres">
      <dgm:prSet presAssocID="{E4D2D0B3-5B3A-4962-A9F8-F3848EBF197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7BADFD-38A7-4F7E-BC6F-06A8B887CCF3}" type="pres">
      <dgm:prSet presAssocID="{E4D2D0B3-5B3A-4962-A9F8-F3848EBF1975}" presName="tile3" presStyleLbl="node1" presStyleIdx="2" presStyleCnt="4"/>
      <dgm:spPr/>
    </dgm:pt>
    <dgm:pt modelId="{514EDC60-CF09-44EF-9439-068124D97F0F}" type="pres">
      <dgm:prSet presAssocID="{E4D2D0B3-5B3A-4962-A9F8-F3848EBF197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775CE9-F55E-4F08-9182-0445D4A8BD6D}" type="pres">
      <dgm:prSet presAssocID="{E4D2D0B3-5B3A-4962-A9F8-F3848EBF1975}" presName="tile4" presStyleLbl="node1" presStyleIdx="3" presStyleCnt="4"/>
      <dgm:spPr/>
    </dgm:pt>
    <dgm:pt modelId="{03000492-7632-49B6-B1B9-6E85EB507D6E}" type="pres">
      <dgm:prSet presAssocID="{E4D2D0B3-5B3A-4962-A9F8-F3848EBF197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205B461-D76D-408E-BAFA-5510C3766DB8}" type="pres">
      <dgm:prSet presAssocID="{E4D2D0B3-5B3A-4962-A9F8-F3848EBF197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C3CA203-DC9F-47CF-8698-562F9A36780C}" srcId="{F25D9B90-7F07-4E2D-BFA6-A6F301AA502C}" destId="{BF7F428A-AF7F-4D71-ADBC-F8811215078A}" srcOrd="2" destOrd="0" parTransId="{E68FB595-6853-4CBF-8583-64B1F1BE0AE8}" sibTransId="{7EBE6ECE-5018-46A7-893D-059A178CA33B}"/>
    <dgm:cxn modelId="{AF80171D-191E-4BDD-BB6F-676F4E441498}" srcId="{F25D9B90-7F07-4E2D-BFA6-A6F301AA502C}" destId="{BBF3758D-1F13-44B5-B71B-EAC8AE332285}" srcOrd="3" destOrd="0" parTransId="{7DB17EEA-C91C-4705-99E4-242E193697F0}" sibTransId="{8E38A37F-1822-4D3E-B53D-859B71F3C0B2}"/>
    <dgm:cxn modelId="{A2544A3E-01A6-411F-88FC-194EBD4F83A7}" srcId="{E4D2D0B3-5B3A-4962-A9F8-F3848EBF1975}" destId="{F25D9B90-7F07-4E2D-BFA6-A6F301AA502C}" srcOrd="0" destOrd="0" parTransId="{44F0557B-1C74-485F-BB87-9D62882FB399}" sibTransId="{C20D1116-795A-412F-8704-C68E1E871C5B}"/>
    <dgm:cxn modelId="{6C89C443-E23B-4D69-8446-2B438B723053}" srcId="{F25D9B90-7F07-4E2D-BFA6-A6F301AA502C}" destId="{6213CA96-D993-4BA8-8CBA-0F47FA4F3D7B}" srcOrd="1" destOrd="0" parTransId="{FCBAB770-CF86-40C8-BBAC-D76C0F8AF7B8}" sibTransId="{01F64E01-34EF-4E34-96CC-16230ACCC8C6}"/>
    <dgm:cxn modelId="{36712351-96D9-408F-A794-D436CADCFE95}" type="presOf" srcId="{6213CA96-D993-4BA8-8CBA-0F47FA4F3D7B}" destId="{2A117005-9BE1-40F7-9570-E5920C894C84}" srcOrd="1" destOrd="0" presId="urn:microsoft.com/office/officeart/2005/8/layout/matrix1"/>
    <dgm:cxn modelId="{1375B98A-CBD0-4048-9F09-4ED86F1A8516}" type="presOf" srcId="{E76AA5B9-53CB-43D3-9AB8-CE50EDCAB565}" destId="{F3CF1B10-C630-4425-88FC-A4FA0F79BAB5}" srcOrd="0" destOrd="0" presId="urn:microsoft.com/office/officeart/2005/8/layout/matrix1"/>
    <dgm:cxn modelId="{5C321992-5E83-4AD1-9A8E-1920FABCCCE1}" type="presOf" srcId="{BBF3758D-1F13-44B5-B71B-EAC8AE332285}" destId="{8A775CE9-F55E-4F08-9182-0445D4A8BD6D}" srcOrd="0" destOrd="0" presId="urn:microsoft.com/office/officeart/2005/8/layout/matrix1"/>
    <dgm:cxn modelId="{3084EB9C-A285-4031-A71F-43305351799A}" type="presOf" srcId="{E76AA5B9-53CB-43D3-9AB8-CE50EDCAB565}" destId="{BE5B0712-A600-4FD8-9071-8E9236A94C3A}" srcOrd="1" destOrd="0" presId="urn:microsoft.com/office/officeart/2005/8/layout/matrix1"/>
    <dgm:cxn modelId="{366E56A2-9A45-4C94-BD68-3BDEB3CA7CF2}" type="presOf" srcId="{BF7F428A-AF7F-4D71-ADBC-F8811215078A}" destId="{137BADFD-38A7-4F7E-BC6F-06A8B887CCF3}" srcOrd="0" destOrd="0" presId="urn:microsoft.com/office/officeart/2005/8/layout/matrix1"/>
    <dgm:cxn modelId="{337D70A3-C0BF-491D-BA93-468BEE0C1F99}" type="presOf" srcId="{E4D2D0B3-5B3A-4962-A9F8-F3848EBF1975}" destId="{F5DF3C67-0004-4010-A6AB-8595E912C7BE}" srcOrd="0" destOrd="0" presId="urn:microsoft.com/office/officeart/2005/8/layout/matrix1"/>
    <dgm:cxn modelId="{B9C740BF-39E3-4E48-A505-FF5A29EB9801}" type="presOf" srcId="{BF7F428A-AF7F-4D71-ADBC-F8811215078A}" destId="{514EDC60-CF09-44EF-9439-068124D97F0F}" srcOrd="1" destOrd="0" presId="urn:microsoft.com/office/officeart/2005/8/layout/matrix1"/>
    <dgm:cxn modelId="{80E4B6BF-CE85-488A-8A0C-1AE7F059C7DF}" type="presOf" srcId="{BBF3758D-1F13-44B5-B71B-EAC8AE332285}" destId="{03000492-7632-49B6-B1B9-6E85EB507D6E}" srcOrd="1" destOrd="0" presId="urn:microsoft.com/office/officeart/2005/8/layout/matrix1"/>
    <dgm:cxn modelId="{3FB3D6DA-A044-4A4A-953A-0A24C5FE3EDA}" srcId="{F25D9B90-7F07-4E2D-BFA6-A6F301AA502C}" destId="{E76AA5B9-53CB-43D3-9AB8-CE50EDCAB565}" srcOrd="0" destOrd="0" parTransId="{02D10490-000D-46FE-A615-A3738078C738}" sibTransId="{CEA58122-7F27-4E8A-999D-FE5B64E8FF2A}"/>
    <dgm:cxn modelId="{ADBD2DDB-89DB-49DB-906F-3F7D82264667}" type="presOf" srcId="{6213CA96-D993-4BA8-8CBA-0F47FA4F3D7B}" destId="{934F31B7-F5B6-4FD6-82D2-A9D2597AF9D1}" srcOrd="0" destOrd="0" presId="urn:microsoft.com/office/officeart/2005/8/layout/matrix1"/>
    <dgm:cxn modelId="{88780DF3-FFCA-458C-A4C6-E6902DD6BF6E}" type="presOf" srcId="{F25D9B90-7F07-4E2D-BFA6-A6F301AA502C}" destId="{F205B461-D76D-408E-BAFA-5510C3766DB8}" srcOrd="0" destOrd="0" presId="urn:microsoft.com/office/officeart/2005/8/layout/matrix1"/>
    <dgm:cxn modelId="{D45C92BA-50EF-43A3-AE0B-0ADFA0E42C66}" type="presParOf" srcId="{F5DF3C67-0004-4010-A6AB-8595E912C7BE}" destId="{60E9E5CD-7BD3-4523-BA6F-94BD2A68FC59}" srcOrd="0" destOrd="0" presId="urn:microsoft.com/office/officeart/2005/8/layout/matrix1"/>
    <dgm:cxn modelId="{9248F6C9-6E7C-41DB-B780-6A3610F46354}" type="presParOf" srcId="{60E9E5CD-7BD3-4523-BA6F-94BD2A68FC59}" destId="{F3CF1B10-C630-4425-88FC-A4FA0F79BAB5}" srcOrd="0" destOrd="0" presId="urn:microsoft.com/office/officeart/2005/8/layout/matrix1"/>
    <dgm:cxn modelId="{7F96C69F-D16B-415F-A591-2E41AAB39DDD}" type="presParOf" srcId="{60E9E5CD-7BD3-4523-BA6F-94BD2A68FC59}" destId="{BE5B0712-A600-4FD8-9071-8E9236A94C3A}" srcOrd="1" destOrd="0" presId="urn:microsoft.com/office/officeart/2005/8/layout/matrix1"/>
    <dgm:cxn modelId="{01AECAC5-012B-417B-9667-600DCEC58E3B}" type="presParOf" srcId="{60E9E5CD-7BD3-4523-BA6F-94BD2A68FC59}" destId="{934F31B7-F5B6-4FD6-82D2-A9D2597AF9D1}" srcOrd="2" destOrd="0" presId="urn:microsoft.com/office/officeart/2005/8/layout/matrix1"/>
    <dgm:cxn modelId="{B42C1B12-5619-4202-BDB8-B60B4BD51B99}" type="presParOf" srcId="{60E9E5CD-7BD3-4523-BA6F-94BD2A68FC59}" destId="{2A117005-9BE1-40F7-9570-E5920C894C84}" srcOrd="3" destOrd="0" presId="urn:microsoft.com/office/officeart/2005/8/layout/matrix1"/>
    <dgm:cxn modelId="{EE308A62-FA2A-45FF-BB62-ACBC9F4FF6C0}" type="presParOf" srcId="{60E9E5CD-7BD3-4523-BA6F-94BD2A68FC59}" destId="{137BADFD-38A7-4F7E-BC6F-06A8B887CCF3}" srcOrd="4" destOrd="0" presId="urn:microsoft.com/office/officeart/2005/8/layout/matrix1"/>
    <dgm:cxn modelId="{2604E772-069C-443B-81FA-B10E9B410C74}" type="presParOf" srcId="{60E9E5CD-7BD3-4523-BA6F-94BD2A68FC59}" destId="{514EDC60-CF09-44EF-9439-068124D97F0F}" srcOrd="5" destOrd="0" presId="urn:microsoft.com/office/officeart/2005/8/layout/matrix1"/>
    <dgm:cxn modelId="{EC3D2BAE-63CE-4D8D-B016-3EB03D9242FA}" type="presParOf" srcId="{60E9E5CD-7BD3-4523-BA6F-94BD2A68FC59}" destId="{8A775CE9-F55E-4F08-9182-0445D4A8BD6D}" srcOrd="6" destOrd="0" presId="urn:microsoft.com/office/officeart/2005/8/layout/matrix1"/>
    <dgm:cxn modelId="{F1C29887-9F2B-4D2C-AFFF-48A7C69930D9}" type="presParOf" srcId="{60E9E5CD-7BD3-4523-BA6F-94BD2A68FC59}" destId="{03000492-7632-49B6-B1B9-6E85EB507D6E}" srcOrd="7" destOrd="0" presId="urn:microsoft.com/office/officeart/2005/8/layout/matrix1"/>
    <dgm:cxn modelId="{72C161B9-536E-4C0B-9F74-3BD8EF2746C9}" type="presParOf" srcId="{F5DF3C67-0004-4010-A6AB-8595E912C7BE}" destId="{F205B461-D76D-408E-BAFA-5510C3766DB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734DBD-E5B3-45B5-B9BC-726A1F434B3D}" type="doc">
      <dgm:prSet loTypeId="urn:microsoft.com/office/officeart/2005/8/layout/lProcess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3480139-8A0D-400C-A9B8-684D2AE7DCE1}">
      <dgm:prSet phldrT="[Text]" custT="1"/>
      <dgm:spPr/>
      <dgm:t>
        <a:bodyPr/>
        <a:lstStyle/>
        <a:p>
          <a:r>
            <a:rPr lang="en-US" sz="2400" dirty="0"/>
            <a:t>Data Wrangling</a:t>
          </a:r>
        </a:p>
      </dgm:t>
    </dgm:pt>
    <dgm:pt modelId="{78DCCCDB-1A41-4B89-8171-1C56EC47A32C}" type="parTrans" cxnId="{EB1EB25F-39D7-4F45-A727-F4A4FE4522D7}">
      <dgm:prSet/>
      <dgm:spPr/>
      <dgm:t>
        <a:bodyPr/>
        <a:lstStyle/>
        <a:p>
          <a:endParaRPr lang="en-US"/>
        </a:p>
      </dgm:t>
    </dgm:pt>
    <dgm:pt modelId="{D429651F-16FD-4F0C-B86E-22CBA58C3876}" type="sibTrans" cxnId="{EB1EB25F-39D7-4F45-A727-F4A4FE4522D7}">
      <dgm:prSet/>
      <dgm:spPr/>
      <dgm:t>
        <a:bodyPr/>
        <a:lstStyle/>
        <a:p>
          <a:endParaRPr lang="en-US"/>
        </a:p>
      </dgm:t>
    </dgm:pt>
    <dgm:pt modelId="{86119AC5-95A0-467F-B90E-5565AB8E685E}">
      <dgm:prSet phldrT="[Text]"/>
      <dgm:spPr>
        <a:solidFill>
          <a:schemeClr val="accent6">
            <a:lumMod val="10000"/>
            <a:lumOff val="90000"/>
          </a:schemeClr>
        </a:solidFill>
      </dgm:spPr>
      <dgm:t>
        <a:bodyPr/>
        <a:lstStyle/>
        <a:p>
          <a:r>
            <a:rPr lang="en-US" dirty="0"/>
            <a:t>Data Source Identification</a:t>
          </a:r>
        </a:p>
      </dgm:t>
    </dgm:pt>
    <dgm:pt modelId="{6D4C630B-9C84-4AD9-AEB1-861270BBEADB}" type="parTrans" cxnId="{37112206-5002-4063-B2A6-16F2FE9ED21F}">
      <dgm:prSet/>
      <dgm:spPr/>
      <dgm:t>
        <a:bodyPr/>
        <a:lstStyle/>
        <a:p>
          <a:endParaRPr lang="en-US"/>
        </a:p>
      </dgm:t>
    </dgm:pt>
    <dgm:pt modelId="{C7E05568-14A5-47A8-A1D2-56827B23B04B}" type="sibTrans" cxnId="{37112206-5002-4063-B2A6-16F2FE9ED21F}">
      <dgm:prSet/>
      <dgm:spPr/>
      <dgm:t>
        <a:bodyPr/>
        <a:lstStyle/>
        <a:p>
          <a:endParaRPr lang="en-US"/>
        </a:p>
      </dgm:t>
    </dgm:pt>
    <dgm:pt modelId="{86C20794-AD55-4E89-9D51-CAC4F97712B6}">
      <dgm:prSet phldrT="[Text]" custT="1"/>
      <dgm:spPr/>
      <dgm:t>
        <a:bodyPr/>
        <a:lstStyle/>
        <a:p>
          <a:r>
            <a:rPr lang="en-US" sz="2400" dirty="0"/>
            <a:t>Data Preparation</a:t>
          </a:r>
        </a:p>
      </dgm:t>
    </dgm:pt>
    <dgm:pt modelId="{432C87EF-32AA-4501-92C3-C44312FA5A9A}" type="parTrans" cxnId="{0373AC01-D758-479F-B7A7-6069761FEC55}">
      <dgm:prSet/>
      <dgm:spPr/>
      <dgm:t>
        <a:bodyPr/>
        <a:lstStyle/>
        <a:p>
          <a:endParaRPr lang="en-US"/>
        </a:p>
      </dgm:t>
    </dgm:pt>
    <dgm:pt modelId="{8785A383-2D8C-4606-9F63-0026911E5852}" type="sibTrans" cxnId="{0373AC01-D758-479F-B7A7-6069761FEC55}">
      <dgm:prSet/>
      <dgm:spPr/>
      <dgm:t>
        <a:bodyPr/>
        <a:lstStyle/>
        <a:p>
          <a:endParaRPr lang="en-US"/>
        </a:p>
      </dgm:t>
    </dgm:pt>
    <dgm:pt modelId="{E8D63F76-7D0F-460A-8A83-1FEC3ED63005}">
      <dgm:prSet phldrT="[Text]"/>
      <dgm:spPr/>
      <dgm:t>
        <a:bodyPr/>
        <a:lstStyle/>
        <a:p>
          <a:r>
            <a:rPr lang="en-US" dirty="0"/>
            <a:t>Exploration</a:t>
          </a:r>
        </a:p>
      </dgm:t>
    </dgm:pt>
    <dgm:pt modelId="{A0222B65-EEA9-4921-9FAB-BBE04777B03D}" type="parTrans" cxnId="{CE99D120-341C-4A0D-8FC7-08F35DC25B76}">
      <dgm:prSet/>
      <dgm:spPr/>
      <dgm:t>
        <a:bodyPr/>
        <a:lstStyle/>
        <a:p>
          <a:endParaRPr lang="en-US"/>
        </a:p>
      </dgm:t>
    </dgm:pt>
    <dgm:pt modelId="{0E3A724B-0823-43F6-9192-C0071912838F}" type="sibTrans" cxnId="{CE99D120-341C-4A0D-8FC7-08F35DC25B76}">
      <dgm:prSet/>
      <dgm:spPr/>
      <dgm:t>
        <a:bodyPr/>
        <a:lstStyle/>
        <a:p>
          <a:endParaRPr lang="en-US"/>
        </a:p>
      </dgm:t>
    </dgm:pt>
    <dgm:pt modelId="{3F709D3D-F34C-42AD-8C75-7F134EA65F4F}">
      <dgm:prSet phldrT="[Text]" custT="1"/>
      <dgm:spPr/>
      <dgm:t>
        <a:bodyPr/>
        <a:lstStyle/>
        <a:p>
          <a:r>
            <a:rPr lang="en-US" sz="2400" dirty="0"/>
            <a:t>Model Development</a:t>
          </a:r>
        </a:p>
      </dgm:t>
    </dgm:pt>
    <dgm:pt modelId="{841259BB-B820-4C7A-BD3A-769136A6F5E6}" type="parTrans" cxnId="{1FC8BEC0-C31A-4E99-ACFC-FB1119328B82}">
      <dgm:prSet/>
      <dgm:spPr/>
      <dgm:t>
        <a:bodyPr/>
        <a:lstStyle/>
        <a:p>
          <a:endParaRPr lang="en-US"/>
        </a:p>
      </dgm:t>
    </dgm:pt>
    <dgm:pt modelId="{E9DA2488-1813-424B-9193-05BB52C6F25A}" type="sibTrans" cxnId="{1FC8BEC0-C31A-4E99-ACFC-FB1119328B82}">
      <dgm:prSet/>
      <dgm:spPr/>
      <dgm:t>
        <a:bodyPr/>
        <a:lstStyle/>
        <a:p>
          <a:endParaRPr lang="en-US"/>
        </a:p>
      </dgm:t>
    </dgm:pt>
    <dgm:pt modelId="{C6AD0807-AF22-4F29-A255-52EE7C1C7204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09B2ACCA-2216-44C7-BBD3-FE9D52D860A2}" type="parTrans" cxnId="{E2499FC3-64E7-4945-BAC7-D4B8D460726D}">
      <dgm:prSet/>
      <dgm:spPr/>
      <dgm:t>
        <a:bodyPr/>
        <a:lstStyle/>
        <a:p>
          <a:endParaRPr lang="en-US"/>
        </a:p>
      </dgm:t>
    </dgm:pt>
    <dgm:pt modelId="{2E31BCB6-3B70-41C4-BBEB-D76A687389F1}" type="sibTrans" cxnId="{E2499FC3-64E7-4945-BAC7-D4B8D460726D}">
      <dgm:prSet/>
      <dgm:spPr/>
      <dgm:t>
        <a:bodyPr/>
        <a:lstStyle/>
        <a:p>
          <a:endParaRPr lang="en-US"/>
        </a:p>
      </dgm:t>
    </dgm:pt>
    <dgm:pt modelId="{6F588889-C167-4F12-AD2F-B76D472CF07E}">
      <dgm:prSet phldrT="[Text]" custT="1"/>
      <dgm:spPr/>
      <dgm:t>
        <a:bodyPr/>
        <a:lstStyle/>
        <a:p>
          <a:r>
            <a:rPr lang="en-US" sz="2400" dirty="0"/>
            <a:t>Model Operation</a:t>
          </a:r>
        </a:p>
      </dgm:t>
    </dgm:pt>
    <dgm:pt modelId="{41840EE6-F432-41ED-8268-13069DE8B372}" type="parTrans" cxnId="{CA6B7BBF-96F8-4D7F-8161-4FD46B6C3142}">
      <dgm:prSet/>
      <dgm:spPr/>
      <dgm:t>
        <a:bodyPr/>
        <a:lstStyle/>
        <a:p>
          <a:endParaRPr lang="en-US"/>
        </a:p>
      </dgm:t>
    </dgm:pt>
    <dgm:pt modelId="{73A04D64-5A4F-4740-8E9A-6369D89BFE26}" type="sibTrans" cxnId="{CA6B7BBF-96F8-4D7F-8161-4FD46B6C3142}">
      <dgm:prSet/>
      <dgm:spPr/>
      <dgm:t>
        <a:bodyPr/>
        <a:lstStyle/>
        <a:p>
          <a:endParaRPr lang="en-US"/>
        </a:p>
      </dgm:t>
    </dgm:pt>
    <dgm:pt modelId="{DAFC848A-929F-4494-B766-E15B6191214A}">
      <dgm:prSet phldrT="[Text]"/>
      <dgm:spPr/>
      <dgm:t>
        <a:bodyPr/>
        <a:lstStyle/>
        <a:p>
          <a:r>
            <a:rPr lang="en-US" dirty="0"/>
            <a:t>ETL / ELT</a:t>
          </a:r>
        </a:p>
      </dgm:t>
    </dgm:pt>
    <dgm:pt modelId="{AD184096-0783-46C4-80F7-33A75B59215B}" type="parTrans" cxnId="{E14BC609-8645-42E7-B608-8B8B1B9670B2}">
      <dgm:prSet/>
      <dgm:spPr/>
      <dgm:t>
        <a:bodyPr/>
        <a:lstStyle/>
        <a:p>
          <a:endParaRPr lang="en-US"/>
        </a:p>
      </dgm:t>
    </dgm:pt>
    <dgm:pt modelId="{4F10BFCB-2A61-40C8-9244-CB447D11C9EC}" type="sibTrans" cxnId="{E14BC609-8645-42E7-B608-8B8B1B9670B2}">
      <dgm:prSet/>
      <dgm:spPr/>
      <dgm:t>
        <a:bodyPr/>
        <a:lstStyle/>
        <a:p>
          <a:endParaRPr lang="en-US"/>
        </a:p>
      </dgm:t>
    </dgm:pt>
    <dgm:pt modelId="{0E755199-BE60-4067-87DA-3651838C3F6F}">
      <dgm:prSet phldrT="[Text]"/>
      <dgm:spPr>
        <a:solidFill>
          <a:schemeClr val="accent6">
            <a:lumMod val="10000"/>
            <a:lumOff val="90000"/>
          </a:schemeClr>
        </a:solidFill>
      </dgm:spPr>
      <dgm:t>
        <a:bodyPr/>
        <a:lstStyle/>
        <a:p>
          <a:r>
            <a:rPr lang="en-US"/>
            <a:t>Data Streaming</a:t>
          </a:r>
          <a:endParaRPr lang="en-US" dirty="0"/>
        </a:p>
      </dgm:t>
    </dgm:pt>
    <dgm:pt modelId="{07957BC9-F955-4C71-BD17-3C7138684B6E}" type="parTrans" cxnId="{8BBE82B3-EF6A-4544-9FA5-CF3DBD4C7345}">
      <dgm:prSet/>
      <dgm:spPr/>
      <dgm:t>
        <a:bodyPr/>
        <a:lstStyle/>
        <a:p>
          <a:endParaRPr lang="en-US"/>
        </a:p>
      </dgm:t>
    </dgm:pt>
    <dgm:pt modelId="{29641F64-7D9B-4726-B2BD-5EEBBE46CD55}" type="sibTrans" cxnId="{8BBE82B3-EF6A-4544-9FA5-CF3DBD4C7345}">
      <dgm:prSet/>
      <dgm:spPr/>
      <dgm:t>
        <a:bodyPr/>
        <a:lstStyle/>
        <a:p>
          <a:endParaRPr lang="en-US"/>
        </a:p>
      </dgm:t>
    </dgm:pt>
    <dgm:pt modelId="{74BA6C93-60FF-4860-AC9C-CB481390077C}">
      <dgm:prSet phldrT="[Text]"/>
      <dgm:spPr/>
      <dgm:t>
        <a:bodyPr/>
        <a:lstStyle/>
        <a:p>
          <a:r>
            <a:rPr lang="en-US" dirty="0"/>
            <a:t>Ingestion</a:t>
          </a:r>
        </a:p>
      </dgm:t>
    </dgm:pt>
    <dgm:pt modelId="{191FC112-429A-4F7C-BCD5-6735EBFB8614}" type="parTrans" cxnId="{2B7AD11D-5A24-4857-B078-6DAF67DFD906}">
      <dgm:prSet/>
      <dgm:spPr/>
      <dgm:t>
        <a:bodyPr/>
        <a:lstStyle/>
        <a:p>
          <a:endParaRPr lang="en-US"/>
        </a:p>
      </dgm:t>
    </dgm:pt>
    <dgm:pt modelId="{C19C300D-CEFA-4FD3-BA12-EDADE14BC132}" type="sibTrans" cxnId="{2B7AD11D-5A24-4857-B078-6DAF67DFD906}">
      <dgm:prSet/>
      <dgm:spPr/>
      <dgm:t>
        <a:bodyPr/>
        <a:lstStyle/>
        <a:p>
          <a:endParaRPr lang="en-US"/>
        </a:p>
      </dgm:t>
    </dgm:pt>
    <dgm:pt modelId="{D5F93400-6636-482D-8DE1-586AC4F2B326}">
      <dgm:prSet phldrT="[Text]"/>
      <dgm:spPr/>
      <dgm:t>
        <a:bodyPr/>
        <a:lstStyle/>
        <a:p>
          <a:r>
            <a:rPr lang="en-US" dirty="0"/>
            <a:t>Cleansing</a:t>
          </a:r>
        </a:p>
      </dgm:t>
    </dgm:pt>
    <dgm:pt modelId="{C6C0F8C0-BFE9-4706-B531-D071955F7C63}" type="parTrans" cxnId="{1C53BBE2-A46B-47F9-8A46-7F135C8D20A3}">
      <dgm:prSet/>
      <dgm:spPr/>
      <dgm:t>
        <a:bodyPr/>
        <a:lstStyle/>
        <a:p>
          <a:endParaRPr lang="en-US"/>
        </a:p>
      </dgm:t>
    </dgm:pt>
    <dgm:pt modelId="{EC2A1258-2A89-4334-93BA-FDF16ECD99C6}" type="sibTrans" cxnId="{1C53BBE2-A46B-47F9-8A46-7F135C8D20A3}">
      <dgm:prSet/>
      <dgm:spPr/>
      <dgm:t>
        <a:bodyPr/>
        <a:lstStyle/>
        <a:p>
          <a:endParaRPr lang="en-US"/>
        </a:p>
      </dgm:t>
    </dgm:pt>
    <dgm:pt modelId="{0AE5972C-4045-4E5E-ABCE-7581E4406EE3}">
      <dgm:prSet phldrT="[Text]"/>
      <dgm:spPr/>
      <dgm:t>
        <a:bodyPr/>
        <a:lstStyle/>
        <a:p>
          <a:r>
            <a:rPr lang="en-US" dirty="0"/>
            <a:t>Transformation</a:t>
          </a:r>
        </a:p>
      </dgm:t>
    </dgm:pt>
    <dgm:pt modelId="{8544156E-A7C4-4DE9-8C2E-EA60C5C58C4B}" type="parTrans" cxnId="{2BBD7F73-8199-4A60-A064-74996F148E83}">
      <dgm:prSet/>
      <dgm:spPr/>
      <dgm:t>
        <a:bodyPr/>
        <a:lstStyle/>
        <a:p>
          <a:endParaRPr lang="en-US"/>
        </a:p>
      </dgm:t>
    </dgm:pt>
    <dgm:pt modelId="{342D6351-2037-45F3-B68F-923D991F833B}" type="sibTrans" cxnId="{2BBD7F73-8199-4A60-A064-74996F148E83}">
      <dgm:prSet/>
      <dgm:spPr/>
      <dgm:t>
        <a:bodyPr/>
        <a:lstStyle/>
        <a:p>
          <a:endParaRPr lang="en-US"/>
        </a:p>
      </dgm:t>
    </dgm:pt>
    <dgm:pt modelId="{5B84FD34-B9B1-4A87-B87D-8642899BB98E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4BF3BD7-022A-4823-967A-3879A27765EE}" type="parTrans" cxnId="{CE5486C9-B074-4CA3-8813-72989D43DFA0}">
      <dgm:prSet/>
      <dgm:spPr/>
      <dgm:t>
        <a:bodyPr/>
        <a:lstStyle/>
        <a:p>
          <a:endParaRPr lang="en-US"/>
        </a:p>
      </dgm:t>
    </dgm:pt>
    <dgm:pt modelId="{753FBC6F-A690-4478-A28F-4EECB34AB728}" type="sibTrans" cxnId="{CE5486C9-B074-4CA3-8813-72989D43DFA0}">
      <dgm:prSet/>
      <dgm:spPr/>
      <dgm:t>
        <a:bodyPr/>
        <a:lstStyle/>
        <a:p>
          <a:endParaRPr lang="en-US"/>
        </a:p>
      </dgm:t>
    </dgm:pt>
    <dgm:pt modelId="{AE1F8DF0-7D48-4DAB-A008-8D77393A1375}">
      <dgm:prSet phldrT="[Text]"/>
      <dgm:spPr/>
      <dgm:t>
        <a:bodyPr/>
        <a:lstStyle/>
        <a:p>
          <a:r>
            <a:rPr lang="en-US" dirty="0"/>
            <a:t>Training and Testing</a:t>
          </a:r>
        </a:p>
      </dgm:t>
    </dgm:pt>
    <dgm:pt modelId="{EC4E78AE-FB23-483B-B53A-F797BE1D8CD0}" type="parTrans" cxnId="{50AFED9F-7F23-414C-974F-4923599EF2F9}">
      <dgm:prSet/>
      <dgm:spPr/>
      <dgm:t>
        <a:bodyPr/>
        <a:lstStyle/>
        <a:p>
          <a:endParaRPr lang="en-US"/>
        </a:p>
      </dgm:t>
    </dgm:pt>
    <dgm:pt modelId="{2542A66B-7496-4955-9AC0-E5DA34C76064}" type="sibTrans" cxnId="{50AFED9F-7F23-414C-974F-4923599EF2F9}">
      <dgm:prSet/>
      <dgm:spPr/>
      <dgm:t>
        <a:bodyPr/>
        <a:lstStyle/>
        <a:p>
          <a:endParaRPr lang="en-US"/>
        </a:p>
      </dgm:t>
    </dgm:pt>
    <dgm:pt modelId="{1AAB2E10-C43F-457A-8753-307E6E73F593}">
      <dgm:prSet phldrT="[Text]"/>
      <dgm:spPr/>
      <dgm:t>
        <a:bodyPr/>
        <a:lstStyle/>
        <a:p>
          <a:r>
            <a:rPr lang="en-US" dirty="0"/>
            <a:t>Metrics Analysis</a:t>
          </a:r>
        </a:p>
      </dgm:t>
    </dgm:pt>
    <dgm:pt modelId="{8A266345-7B23-4858-A885-44085D6A06AF}" type="parTrans" cxnId="{74C99A81-35C8-4AD4-935F-ECB6E05BBD00}">
      <dgm:prSet/>
      <dgm:spPr/>
      <dgm:t>
        <a:bodyPr/>
        <a:lstStyle/>
        <a:p>
          <a:endParaRPr lang="en-US"/>
        </a:p>
      </dgm:t>
    </dgm:pt>
    <dgm:pt modelId="{49140D77-6A58-4D95-B544-1657ABF5E622}" type="sibTrans" cxnId="{74C99A81-35C8-4AD4-935F-ECB6E05BBD00}">
      <dgm:prSet/>
      <dgm:spPr/>
      <dgm:t>
        <a:bodyPr/>
        <a:lstStyle/>
        <a:p>
          <a:endParaRPr lang="en-US"/>
        </a:p>
      </dgm:t>
    </dgm:pt>
    <dgm:pt modelId="{7A6F8638-CFD1-4584-B1F7-64D12043247D}">
      <dgm:prSet phldrT="[Text]"/>
      <dgm:spPr/>
      <dgm:t>
        <a:bodyPr/>
        <a:lstStyle/>
        <a:p>
          <a:r>
            <a:rPr lang="en-US" dirty="0"/>
            <a:t>Online Scoring</a:t>
          </a:r>
        </a:p>
      </dgm:t>
    </dgm:pt>
    <dgm:pt modelId="{2F2E5378-9D5C-468C-9AEB-2BDA7A5C3BF4}" type="parTrans" cxnId="{AC124AFE-EC32-489A-8996-1420220C50C0}">
      <dgm:prSet/>
      <dgm:spPr/>
      <dgm:t>
        <a:bodyPr/>
        <a:lstStyle/>
        <a:p>
          <a:endParaRPr lang="en-US"/>
        </a:p>
      </dgm:t>
    </dgm:pt>
    <dgm:pt modelId="{72BAC6F4-667C-4FB4-BE06-B778DCB92FBB}" type="sibTrans" cxnId="{AC124AFE-EC32-489A-8996-1420220C50C0}">
      <dgm:prSet/>
      <dgm:spPr/>
      <dgm:t>
        <a:bodyPr/>
        <a:lstStyle/>
        <a:p>
          <a:endParaRPr lang="en-US"/>
        </a:p>
      </dgm:t>
    </dgm:pt>
    <dgm:pt modelId="{5B4AA377-3662-43E2-97D6-C39DD14F83E9}">
      <dgm:prSet phldrT="[Text]"/>
      <dgm:spPr/>
      <dgm:t>
        <a:bodyPr/>
        <a:lstStyle/>
        <a:p>
          <a:r>
            <a:rPr lang="en-US" dirty="0"/>
            <a:t>Tuning</a:t>
          </a:r>
        </a:p>
      </dgm:t>
    </dgm:pt>
    <dgm:pt modelId="{B7681F8F-04C0-423F-9099-D8AAA7CA3F1F}" type="parTrans" cxnId="{2C347D00-21B6-4479-97DA-FF193E54C6CC}">
      <dgm:prSet/>
      <dgm:spPr/>
      <dgm:t>
        <a:bodyPr/>
        <a:lstStyle/>
        <a:p>
          <a:endParaRPr lang="en-US"/>
        </a:p>
      </dgm:t>
    </dgm:pt>
    <dgm:pt modelId="{ECF0CBFF-3EC6-4285-B5EA-58C2505B626C}" type="sibTrans" cxnId="{2C347D00-21B6-4479-97DA-FF193E54C6CC}">
      <dgm:prSet/>
      <dgm:spPr/>
      <dgm:t>
        <a:bodyPr/>
        <a:lstStyle/>
        <a:p>
          <a:endParaRPr lang="en-US"/>
        </a:p>
      </dgm:t>
    </dgm:pt>
    <dgm:pt modelId="{FC431F78-671A-4A52-BF1F-A0FC9F480B25}">
      <dgm:prSet phldrT="[Text]"/>
      <dgm:spPr/>
      <dgm:t>
        <a:bodyPr/>
        <a:lstStyle/>
        <a:p>
          <a:r>
            <a:rPr lang="en-US" dirty="0"/>
            <a:t>Batch scoring</a:t>
          </a:r>
        </a:p>
      </dgm:t>
    </dgm:pt>
    <dgm:pt modelId="{55EA815C-BC0F-4170-89AF-374A284FFF7F}" type="parTrans" cxnId="{45AB8DA5-E1CF-4E64-84D9-F4CAEF7673CD}">
      <dgm:prSet/>
      <dgm:spPr/>
      <dgm:t>
        <a:bodyPr/>
        <a:lstStyle/>
        <a:p>
          <a:endParaRPr lang="en-US"/>
        </a:p>
      </dgm:t>
    </dgm:pt>
    <dgm:pt modelId="{F0226C3B-2153-4675-9172-5027AD004677}" type="sibTrans" cxnId="{45AB8DA5-E1CF-4E64-84D9-F4CAEF7673CD}">
      <dgm:prSet/>
      <dgm:spPr/>
      <dgm:t>
        <a:bodyPr/>
        <a:lstStyle/>
        <a:p>
          <a:endParaRPr lang="en-US"/>
        </a:p>
      </dgm:t>
    </dgm:pt>
    <dgm:pt modelId="{007464AA-3A8F-4389-BA77-A9CAF47532C1}">
      <dgm:prSet phldrT="[Text]"/>
      <dgm:spPr>
        <a:solidFill>
          <a:schemeClr val="accent6">
            <a:lumMod val="10000"/>
            <a:lumOff val="90000"/>
          </a:schemeClr>
        </a:solidFill>
      </dgm:spPr>
      <dgm:t>
        <a:bodyPr/>
        <a:lstStyle/>
        <a:p>
          <a:r>
            <a:rPr lang="en-US" dirty="0"/>
            <a:t>Product Integration</a:t>
          </a:r>
        </a:p>
      </dgm:t>
    </dgm:pt>
    <dgm:pt modelId="{FAB92570-D248-40B0-8A2E-C648996152A8}" type="parTrans" cxnId="{9BF76855-E86C-4552-8990-B1467CAFB165}">
      <dgm:prSet/>
      <dgm:spPr/>
      <dgm:t>
        <a:bodyPr/>
        <a:lstStyle/>
        <a:p>
          <a:endParaRPr lang="en-US"/>
        </a:p>
      </dgm:t>
    </dgm:pt>
    <dgm:pt modelId="{FC48CC5F-9EB1-47D1-B5FA-D77ACF120A69}" type="sibTrans" cxnId="{9BF76855-E86C-4552-8990-B1467CAFB165}">
      <dgm:prSet/>
      <dgm:spPr/>
      <dgm:t>
        <a:bodyPr/>
        <a:lstStyle/>
        <a:p>
          <a:endParaRPr lang="en-US"/>
        </a:p>
      </dgm:t>
    </dgm:pt>
    <dgm:pt modelId="{B2CFA299-1515-4B0E-B7F9-02BF927952EC}">
      <dgm:prSet phldrT="[Text]"/>
      <dgm:spPr>
        <a:solidFill>
          <a:schemeClr val="accent6">
            <a:lumMod val="10000"/>
            <a:lumOff val="90000"/>
          </a:schemeClr>
        </a:solidFill>
      </dgm:spPr>
      <dgm:t>
        <a:bodyPr/>
        <a:lstStyle/>
        <a:p>
          <a:r>
            <a:rPr lang="en-US"/>
            <a:t>Visualization</a:t>
          </a:r>
          <a:endParaRPr lang="en-US" dirty="0"/>
        </a:p>
      </dgm:t>
    </dgm:pt>
    <dgm:pt modelId="{B61C818B-3F85-4017-979C-CC808468AFB0}" type="parTrans" cxnId="{818DC41E-1910-4EDB-A135-936AAF710819}">
      <dgm:prSet/>
      <dgm:spPr/>
      <dgm:t>
        <a:bodyPr/>
        <a:lstStyle/>
        <a:p>
          <a:endParaRPr lang="en-US"/>
        </a:p>
      </dgm:t>
    </dgm:pt>
    <dgm:pt modelId="{D71D1D43-5A7E-4596-AF5C-BA2FBD5D1A56}" type="sibTrans" cxnId="{818DC41E-1910-4EDB-A135-936AAF710819}">
      <dgm:prSet/>
      <dgm:spPr/>
      <dgm:t>
        <a:bodyPr/>
        <a:lstStyle/>
        <a:p>
          <a:endParaRPr lang="en-US"/>
        </a:p>
      </dgm:t>
    </dgm:pt>
    <dgm:pt modelId="{BE26B74D-4195-4B9C-BC7F-AAA776C47149}">
      <dgm:prSet phldrT="[Text]"/>
      <dgm:spPr>
        <a:solidFill>
          <a:schemeClr val="accent6">
            <a:lumMod val="10000"/>
            <a:lumOff val="90000"/>
          </a:schemeClr>
        </a:solidFill>
      </dgm:spPr>
      <dgm:t>
        <a:bodyPr/>
        <a:lstStyle/>
        <a:p>
          <a:r>
            <a:rPr lang="en-US"/>
            <a:t>Mash up</a:t>
          </a:r>
          <a:endParaRPr lang="en-US" dirty="0"/>
        </a:p>
      </dgm:t>
    </dgm:pt>
    <dgm:pt modelId="{21512DC9-B64E-4234-A44E-4D0953D22CD1}" type="parTrans" cxnId="{CEE250E3-CCF4-419D-8559-93DA79CCD1CA}">
      <dgm:prSet/>
      <dgm:spPr/>
      <dgm:t>
        <a:bodyPr/>
        <a:lstStyle/>
        <a:p>
          <a:endParaRPr lang="en-US"/>
        </a:p>
      </dgm:t>
    </dgm:pt>
    <dgm:pt modelId="{22225FEB-09A5-4A44-B745-E8A269F3987D}" type="sibTrans" cxnId="{CEE250E3-CCF4-419D-8559-93DA79CCD1CA}">
      <dgm:prSet/>
      <dgm:spPr/>
      <dgm:t>
        <a:bodyPr/>
        <a:lstStyle/>
        <a:p>
          <a:endParaRPr lang="en-US"/>
        </a:p>
      </dgm:t>
    </dgm:pt>
    <dgm:pt modelId="{71E69C29-DAD3-4E0B-942B-AFD60173116B}" type="pres">
      <dgm:prSet presAssocID="{79734DBD-E5B3-45B5-B9BC-726A1F434B3D}" presName="theList" presStyleCnt="0">
        <dgm:presLayoutVars>
          <dgm:dir/>
          <dgm:animLvl val="lvl"/>
          <dgm:resizeHandles val="exact"/>
        </dgm:presLayoutVars>
      </dgm:prSet>
      <dgm:spPr/>
    </dgm:pt>
    <dgm:pt modelId="{266A5099-D019-4334-85BA-684CABD2EAF7}" type="pres">
      <dgm:prSet presAssocID="{13480139-8A0D-400C-A9B8-684D2AE7DCE1}" presName="compNode" presStyleCnt="0"/>
      <dgm:spPr/>
    </dgm:pt>
    <dgm:pt modelId="{20C9D7BE-D7B0-4B3E-A220-3ED8AAB7B7CA}" type="pres">
      <dgm:prSet presAssocID="{13480139-8A0D-400C-A9B8-684D2AE7DCE1}" presName="aNode" presStyleLbl="bgShp" presStyleIdx="0" presStyleCnt="4" custLinFactNeighborX="-37025"/>
      <dgm:spPr/>
    </dgm:pt>
    <dgm:pt modelId="{24CB3416-A02D-406A-A3D8-8566718050AD}" type="pres">
      <dgm:prSet presAssocID="{13480139-8A0D-400C-A9B8-684D2AE7DCE1}" presName="textNode" presStyleLbl="bgShp" presStyleIdx="0" presStyleCnt="4"/>
      <dgm:spPr/>
    </dgm:pt>
    <dgm:pt modelId="{BE593FEE-8ACE-423A-944A-65346EC43F85}" type="pres">
      <dgm:prSet presAssocID="{13480139-8A0D-400C-A9B8-684D2AE7DCE1}" presName="compChildNode" presStyleCnt="0"/>
      <dgm:spPr/>
    </dgm:pt>
    <dgm:pt modelId="{D665C8C1-EF1D-44B7-86DD-FB5495C420E7}" type="pres">
      <dgm:prSet presAssocID="{13480139-8A0D-400C-A9B8-684D2AE7DCE1}" presName="theInnerList" presStyleCnt="0"/>
      <dgm:spPr/>
    </dgm:pt>
    <dgm:pt modelId="{E5D9831B-A089-4D41-95FC-5A397BE45ACE}" type="pres">
      <dgm:prSet presAssocID="{86119AC5-95A0-467F-B90E-5565AB8E685E}" presName="childNode" presStyleLbl="node1" presStyleIdx="0" presStyleCnt="17">
        <dgm:presLayoutVars>
          <dgm:bulletEnabled val="1"/>
        </dgm:presLayoutVars>
      </dgm:prSet>
      <dgm:spPr/>
    </dgm:pt>
    <dgm:pt modelId="{E931128D-B2F6-4953-B2A6-5086D9A5B0BB}" type="pres">
      <dgm:prSet presAssocID="{86119AC5-95A0-467F-B90E-5565AB8E685E}" presName="aSpace2" presStyleCnt="0"/>
      <dgm:spPr/>
    </dgm:pt>
    <dgm:pt modelId="{24604CDE-35BD-4E06-BDE3-5A23A927B7E3}" type="pres">
      <dgm:prSet presAssocID="{DAFC848A-929F-4494-B766-E15B6191214A}" presName="childNode" presStyleLbl="node1" presStyleIdx="1" presStyleCnt="17">
        <dgm:presLayoutVars>
          <dgm:bulletEnabled val="1"/>
        </dgm:presLayoutVars>
      </dgm:prSet>
      <dgm:spPr/>
    </dgm:pt>
    <dgm:pt modelId="{53DB3679-A0DF-4266-8C62-E6C49E1769F3}" type="pres">
      <dgm:prSet presAssocID="{DAFC848A-929F-4494-B766-E15B6191214A}" presName="aSpace2" presStyleCnt="0"/>
      <dgm:spPr/>
    </dgm:pt>
    <dgm:pt modelId="{2314AA58-2F53-49C2-A82C-43A234E806CC}" type="pres">
      <dgm:prSet presAssocID="{0E755199-BE60-4067-87DA-3651838C3F6F}" presName="childNode" presStyleLbl="node1" presStyleIdx="2" presStyleCnt="17">
        <dgm:presLayoutVars>
          <dgm:bulletEnabled val="1"/>
        </dgm:presLayoutVars>
      </dgm:prSet>
      <dgm:spPr/>
    </dgm:pt>
    <dgm:pt modelId="{2F2DCC56-8B39-4627-B93A-9AC0338EC5AA}" type="pres">
      <dgm:prSet presAssocID="{0E755199-BE60-4067-87DA-3651838C3F6F}" presName="aSpace2" presStyleCnt="0"/>
      <dgm:spPr/>
    </dgm:pt>
    <dgm:pt modelId="{B4BCC38B-70F1-4A4F-9C20-8097D4A2982D}" type="pres">
      <dgm:prSet presAssocID="{74BA6C93-60FF-4860-AC9C-CB481390077C}" presName="childNode" presStyleLbl="node1" presStyleIdx="3" presStyleCnt="17">
        <dgm:presLayoutVars>
          <dgm:bulletEnabled val="1"/>
        </dgm:presLayoutVars>
      </dgm:prSet>
      <dgm:spPr/>
    </dgm:pt>
    <dgm:pt modelId="{A56B7245-BC2A-496A-8AFD-51EC376A13D2}" type="pres">
      <dgm:prSet presAssocID="{13480139-8A0D-400C-A9B8-684D2AE7DCE1}" presName="aSpace" presStyleCnt="0"/>
      <dgm:spPr/>
    </dgm:pt>
    <dgm:pt modelId="{A928B47E-ECAE-4A34-983F-F5FACF3CD94F}" type="pres">
      <dgm:prSet presAssocID="{86C20794-AD55-4E89-9D51-CAC4F97712B6}" presName="compNode" presStyleCnt="0"/>
      <dgm:spPr/>
    </dgm:pt>
    <dgm:pt modelId="{5E8D0632-1A3D-49EF-A4DA-F856F91750CC}" type="pres">
      <dgm:prSet presAssocID="{86C20794-AD55-4E89-9D51-CAC4F97712B6}" presName="aNode" presStyleLbl="bgShp" presStyleIdx="1" presStyleCnt="4"/>
      <dgm:spPr/>
    </dgm:pt>
    <dgm:pt modelId="{5E473344-9172-4463-AAD0-A4978DF9C93F}" type="pres">
      <dgm:prSet presAssocID="{86C20794-AD55-4E89-9D51-CAC4F97712B6}" presName="textNode" presStyleLbl="bgShp" presStyleIdx="1" presStyleCnt="4"/>
      <dgm:spPr/>
    </dgm:pt>
    <dgm:pt modelId="{907DE6E6-D615-42D2-8CF6-9B1D632F6A53}" type="pres">
      <dgm:prSet presAssocID="{86C20794-AD55-4E89-9D51-CAC4F97712B6}" presName="compChildNode" presStyleCnt="0"/>
      <dgm:spPr/>
    </dgm:pt>
    <dgm:pt modelId="{559E67A0-96D6-4B88-B8EB-52BB2E5DFAD5}" type="pres">
      <dgm:prSet presAssocID="{86C20794-AD55-4E89-9D51-CAC4F97712B6}" presName="theInnerList" presStyleCnt="0"/>
      <dgm:spPr/>
    </dgm:pt>
    <dgm:pt modelId="{996AC201-2D0A-4AE7-B686-136BEF906A00}" type="pres">
      <dgm:prSet presAssocID="{E8D63F76-7D0F-460A-8A83-1FEC3ED63005}" presName="childNode" presStyleLbl="node1" presStyleIdx="4" presStyleCnt="17">
        <dgm:presLayoutVars>
          <dgm:bulletEnabled val="1"/>
        </dgm:presLayoutVars>
      </dgm:prSet>
      <dgm:spPr/>
    </dgm:pt>
    <dgm:pt modelId="{BF541980-8032-40E6-8684-E675C19F9F74}" type="pres">
      <dgm:prSet presAssocID="{E8D63F76-7D0F-460A-8A83-1FEC3ED63005}" presName="aSpace2" presStyleCnt="0"/>
      <dgm:spPr/>
    </dgm:pt>
    <dgm:pt modelId="{4A4BCC16-3F08-4903-8454-4395FDCE82EE}" type="pres">
      <dgm:prSet presAssocID="{D5F93400-6636-482D-8DE1-586AC4F2B326}" presName="childNode" presStyleLbl="node1" presStyleIdx="5" presStyleCnt="17">
        <dgm:presLayoutVars>
          <dgm:bulletEnabled val="1"/>
        </dgm:presLayoutVars>
      </dgm:prSet>
      <dgm:spPr/>
    </dgm:pt>
    <dgm:pt modelId="{E55F3C31-A0F2-4BC4-8F16-3983004CFDBE}" type="pres">
      <dgm:prSet presAssocID="{D5F93400-6636-482D-8DE1-586AC4F2B326}" presName="aSpace2" presStyleCnt="0"/>
      <dgm:spPr/>
    </dgm:pt>
    <dgm:pt modelId="{177D1033-9F11-40DA-B697-2E71133845AC}" type="pres">
      <dgm:prSet presAssocID="{0AE5972C-4045-4E5E-ABCE-7581E4406EE3}" presName="childNode" presStyleLbl="node1" presStyleIdx="6" presStyleCnt="17">
        <dgm:presLayoutVars>
          <dgm:bulletEnabled val="1"/>
        </dgm:presLayoutVars>
      </dgm:prSet>
      <dgm:spPr/>
    </dgm:pt>
    <dgm:pt modelId="{299647A8-5F0E-4994-9CB7-52D1FC097218}" type="pres">
      <dgm:prSet presAssocID="{0AE5972C-4045-4E5E-ABCE-7581E4406EE3}" presName="aSpace2" presStyleCnt="0"/>
      <dgm:spPr/>
    </dgm:pt>
    <dgm:pt modelId="{47FF9285-AAF4-4CD1-ACFF-895F648B72E8}" type="pres">
      <dgm:prSet presAssocID="{BE26B74D-4195-4B9C-BC7F-AAA776C47149}" presName="childNode" presStyleLbl="node1" presStyleIdx="7" presStyleCnt="17">
        <dgm:presLayoutVars>
          <dgm:bulletEnabled val="1"/>
        </dgm:presLayoutVars>
      </dgm:prSet>
      <dgm:spPr/>
    </dgm:pt>
    <dgm:pt modelId="{66E9A305-B0CE-4937-B3B2-D2CBB01E4003}" type="pres">
      <dgm:prSet presAssocID="{86C20794-AD55-4E89-9D51-CAC4F97712B6}" presName="aSpace" presStyleCnt="0"/>
      <dgm:spPr/>
    </dgm:pt>
    <dgm:pt modelId="{8A067559-532B-4A81-9CD3-D13205EAFBD3}" type="pres">
      <dgm:prSet presAssocID="{3F709D3D-F34C-42AD-8C75-7F134EA65F4F}" presName="compNode" presStyleCnt="0"/>
      <dgm:spPr/>
    </dgm:pt>
    <dgm:pt modelId="{05718BDD-FC39-427A-BDBB-BC96DFD7DED0}" type="pres">
      <dgm:prSet presAssocID="{3F709D3D-F34C-42AD-8C75-7F134EA65F4F}" presName="aNode" presStyleLbl="bgShp" presStyleIdx="2" presStyleCnt="4"/>
      <dgm:spPr/>
    </dgm:pt>
    <dgm:pt modelId="{28390704-2675-49D7-A5E0-1884367E1FC1}" type="pres">
      <dgm:prSet presAssocID="{3F709D3D-F34C-42AD-8C75-7F134EA65F4F}" presName="textNode" presStyleLbl="bgShp" presStyleIdx="2" presStyleCnt="4"/>
      <dgm:spPr/>
    </dgm:pt>
    <dgm:pt modelId="{52EC61F2-BC5D-4C61-843D-D42EDF712905}" type="pres">
      <dgm:prSet presAssocID="{3F709D3D-F34C-42AD-8C75-7F134EA65F4F}" presName="compChildNode" presStyleCnt="0"/>
      <dgm:spPr/>
    </dgm:pt>
    <dgm:pt modelId="{ADFED19A-A99F-4F16-B105-95437881689C}" type="pres">
      <dgm:prSet presAssocID="{3F709D3D-F34C-42AD-8C75-7F134EA65F4F}" presName="theInnerList" presStyleCnt="0"/>
      <dgm:spPr/>
    </dgm:pt>
    <dgm:pt modelId="{4770BE3C-8EB5-4CC8-9250-B60FB967513E}" type="pres">
      <dgm:prSet presAssocID="{C6AD0807-AF22-4F29-A255-52EE7C1C7204}" presName="childNode" presStyleLbl="node1" presStyleIdx="8" presStyleCnt="17">
        <dgm:presLayoutVars>
          <dgm:bulletEnabled val="1"/>
        </dgm:presLayoutVars>
      </dgm:prSet>
      <dgm:spPr/>
    </dgm:pt>
    <dgm:pt modelId="{F1466FC6-2C49-4ECC-A3F1-1C0759566795}" type="pres">
      <dgm:prSet presAssocID="{C6AD0807-AF22-4F29-A255-52EE7C1C7204}" presName="aSpace2" presStyleCnt="0"/>
      <dgm:spPr/>
    </dgm:pt>
    <dgm:pt modelId="{1CBF9099-086D-4A83-8243-9F9ABBD25DC5}" type="pres">
      <dgm:prSet presAssocID="{5B84FD34-B9B1-4A87-B87D-8642899BB98E}" presName="childNode" presStyleLbl="node1" presStyleIdx="9" presStyleCnt="17">
        <dgm:presLayoutVars>
          <dgm:bulletEnabled val="1"/>
        </dgm:presLayoutVars>
      </dgm:prSet>
      <dgm:spPr/>
    </dgm:pt>
    <dgm:pt modelId="{FDC5A713-055A-4003-ACCA-B2B86BF5649C}" type="pres">
      <dgm:prSet presAssocID="{5B84FD34-B9B1-4A87-B87D-8642899BB98E}" presName="aSpace2" presStyleCnt="0"/>
      <dgm:spPr/>
    </dgm:pt>
    <dgm:pt modelId="{F77264FC-B3E3-4EE6-8710-C837FD8E85FC}" type="pres">
      <dgm:prSet presAssocID="{AE1F8DF0-7D48-4DAB-A008-8D77393A1375}" presName="childNode" presStyleLbl="node1" presStyleIdx="10" presStyleCnt="17">
        <dgm:presLayoutVars>
          <dgm:bulletEnabled val="1"/>
        </dgm:presLayoutVars>
      </dgm:prSet>
      <dgm:spPr/>
    </dgm:pt>
    <dgm:pt modelId="{840396D1-4F68-45AC-A049-6FDBC5A17252}" type="pres">
      <dgm:prSet presAssocID="{AE1F8DF0-7D48-4DAB-A008-8D77393A1375}" presName="aSpace2" presStyleCnt="0"/>
      <dgm:spPr/>
    </dgm:pt>
    <dgm:pt modelId="{1D502B1F-2447-4A04-B324-2FA30A09BF98}" type="pres">
      <dgm:prSet presAssocID="{1AAB2E10-C43F-457A-8753-307E6E73F593}" presName="childNode" presStyleLbl="node1" presStyleIdx="11" presStyleCnt="17">
        <dgm:presLayoutVars>
          <dgm:bulletEnabled val="1"/>
        </dgm:presLayoutVars>
      </dgm:prSet>
      <dgm:spPr/>
    </dgm:pt>
    <dgm:pt modelId="{BD05A4DA-5D69-4F91-8E7B-14AD5E856763}" type="pres">
      <dgm:prSet presAssocID="{1AAB2E10-C43F-457A-8753-307E6E73F593}" presName="aSpace2" presStyleCnt="0"/>
      <dgm:spPr/>
    </dgm:pt>
    <dgm:pt modelId="{E0C4FCA3-5117-4F47-8EE2-DCBF8CD59766}" type="pres">
      <dgm:prSet presAssocID="{5B4AA377-3662-43E2-97D6-C39DD14F83E9}" presName="childNode" presStyleLbl="node1" presStyleIdx="12" presStyleCnt="17">
        <dgm:presLayoutVars>
          <dgm:bulletEnabled val="1"/>
        </dgm:presLayoutVars>
      </dgm:prSet>
      <dgm:spPr/>
    </dgm:pt>
    <dgm:pt modelId="{0B5BB1EC-AC63-459B-87C9-53754616C4CE}" type="pres">
      <dgm:prSet presAssocID="{3F709D3D-F34C-42AD-8C75-7F134EA65F4F}" presName="aSpace" presStyleCnt="0"/>
      <dgm:spPr/>
    </dgm:pt>
    <dgm:pt modelId="{921F7225-5CE1-4BF1-807A-A80AB97350EB}" type="pres">
      <dgm:prSet presAssocID="{6F588889-C167-4F12-AD2F-B76D472CF07E}" presName="compNode" presStyleCnt="0"/>
      <dgm:spPr/>
    </dgm:pt>
    <dgm:pt modelId="{4EF41327-480E-41B8-B172-CF4EA5C1AA09}" type="pres">
      <dgm:prSet presAssocID="{6F588889-C167-4F12-AD2F-B76D472CF07E}" presName="aNode" presStyleLbl="bgShp" presStyleIdx="3" presStyleCnt="4" custLinFactNeighborX="102" custLinFactNeighborY="1428"/>
      <dgm:spPr/>
    </dgm:pt>
    <dgm:pt modelId="{AFD56DB0-9011-43A2-B74C-F89BB183DCB3}" type="pres">
      <dgm:prSet presAssocID="{6F588889-C167-4F12-AD2F-B76D472CF07E}" presName="textNode" presStyleLbl="bgShp" presStyleIdx="3" presStyleCnt="4"/>
      <dgm:spPr/>
    </dgm:pt>
    <dgm:pt modelId="{66D324E1-F9F1-4B27-B82F-64E4F716E16D}" type="pres">
      <dgm:prSet presAssocID="{6F588889-C167-4F12-AD2F-B76D472CF07E}" presName="compChildNode" presStyleCnt="0"/>
      <dgm:spPr/>
    </dgm:pt>
    <dgm:pt modelId="{959B5401-2223-4230-9E28-75CDB7B3F589}" type="pres">
      <dgm:prSet presAssocID="{6F588889-C167-4F12-AD2F-B76D472CF07E}" presName="theInnerList" presStyleCnt="0"/>
      <dgm:spPr/>
    </dgm:pt>
    <dgm:pt modelId="{824C37F1-519B-4D3A-A9B5-130FEB5D97AE}" type="pres">
      <dgm:prSet presAssocID="{7A6F8638-CFD1-4584-B1F7-64D12043247D}" presName="childNode" presStyleLbl="node1" presStyleIdx="13" presStyleCnt="17">
        <dgm:presLayoutVars>
          <dgm:bulletEnabled val="1"/>
        </dgm:presLayoutVars>
      </dgm:prSet>
      <dgm:spPr/>
    </dgm:pt>
    <dgm:pt modelId="{A92327F9-456D-4798-89BE-B8FA844830B9}" type="pres">
      <dgm:prSet presAssocID="{7A6F8638-CFD1-4584-B1F7-64D12043247D}" presName="aSpace2" presStyleCnt="0"/>
      <dgm:spPr/>
    </dgm:pt>
    <dgm:pt modelId="{31B1B4E3-BC3D-4FB9-8496-3DEE4FDF8912}" type="pres">
      <dgm:prSet presAssocID="{FC431F78-671A-4A52-BF1F-A0FC9F480B25}" presName="childNode" presStyleLbl="node1" presStyleIdx="14" presStyleCnt="17">
        <dgm:presLayoutVars>
          <dgm:bulletEnabled val="1"/>
        </dgm:presLayoutVars>
      </dgm:prSet>
      <dgm:spPr/>
    </dgm:pt>
    <dgm:pt modelId="{75458A0B-317C-443B-8309-CEE8A80564CB}" type="pres">
      <dgm:prSet presAssocID="{FC431F78-671A-4A52-BF1F-A0FC9F480B25}" presName="aSpace2" presStyleCnt="0"/>
      <dgm:spPr/>
    </dgm:pt>
    <dgm:pt modelId="{A749BCA5-2714-4BE0-A55B-6BE2CC42CFD2}" type="pres">
      <dgm:prSet presAssocID="{B2CFA299-1515-4B0E-B7F9-02BF927952EC}" presName="childNode" presStyleLbl="node1" presStyleIdx="15" presStyleCnt="17">
        <dgm:presLayoutVars>
          <dgm:bulletEnabled val="1"/>
        </dgm:presLayoutVars>
      </dgm:prSet>
      <dgm:spPr/>
    </dgm:pt>
    <dgm:pt modelId="{AC2D95C4-511F-4A39-8CF8-DDAAA87DE0EE}" type="pres">
      <dgm:prSet presAssocID="{B2CFA299-1515-4B0E-B7F9-02BF927952EC}" presName="aSpace2" presStyleCnt="0"/>
      <dgm:spPr/>
    </dgm:pt>
    <dgm:pt modelId="{83FA81F0-1E55-4353-8775-1F2767135CEC}" type="pres">
      <dgm:prSet presAssocID="{007464AA-3A8F-4389-BA77-A9CAF47532C1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2C347D00-21B6-4479-97DA-FF193E54C6CC}" srcId="{3F709D3D-F34C-42AD-8C75-7F134EA65F4F}" destId="{5B4AA377-3662-43E2-97D6-C39DD14F83E9}" srcOrd="4" destOrd="0" parTransId="{B7681F8F-04C0-423F-9099-D8AAA7CA3F1F}" sibTransId="{ECF0CBFF-3EC6-4285-B5EA-58C2505B626C}"/>
    <dgm:cxn modelId="{0373AC01-D758-479F-B7A7-6069761FEC55}" srcId="{79734DBD-E5B3-45B5-B9BC-726A1F434B3D}" destId="{86C20794-AD55-4E89-9D51-CAC4F97712B6}" srcOrd="1" destOrd="0" parTransId="{432C87EF-32AA-4501-92C3-C44312FA5A9A}" sibTransId="{8785A383-2D8C-4606-9F63-0026911E5852}"/>
    <dgm:cxn modelId="{37112206-5002-4063-B2A6-16F2FE9ED21F}" srcId="{13480139-8A0D-400C-A9B8-684D2AE7DCE1}" destId="{86119AC5-95A0-467F-B90E-5565AB8E685E}" srcOrd="0" destOrd="0" parTransId="{6D4C630B-9C84-4AD9-AEB1-861270BBEADB}" sibTransId="{C7E05568-14A5-47A8-A1D2-56827B23B04B}"/>
    <dgm:cxn modelId="{E14BC609-8645-42E7-B608-8B8B1B9670B2}" srcId="{13480139-8A0D-400C-A9B8-684D2AE7DCE1}" destId="{DAFC848A-929F-4494-B766-E15B6191214A}" srcOrd="1" destOrd="0" parTransId="{AD184096-0783-46C4-80F7-33A75B59215B}" sibTransId="{4F10BFCB-2A61-40C8-9244-CB447D11C9EC}"/>
    <dgm:cxn modelId="{82F09B0A-14DE-48EB-80EB-E9B4BD72D937}" type="presOf" srcId="{13480139-8A0D-400C-A9B8-684D2AE7DCE1}" destId="{24CB3416-A02D-406A-A3D8-8566718050AD}" srcOrd="1" destOrd="0" presId="urn:microsoft.com/office/officeart/2005/8/layout/lProcess2"/>
    <dgm:cxn modelId="{C818701D-5DF6-418E-9839-2477F52A1C31}" type="presOf" srcId="{3F709D3D-F34C-42AD-8C75-7F134EA65F4F}" destId="{28390704-2675-49D7-A5E0-1884367E1FC1}" srcOrd="1" destOrd="0" presId="urn:microsoft.com/office/officeart/2005/8/layout/lProcess2"/>
    <dgm:cxn modelId="{2B7AD11D-5A24-4857-B078-6DAF67DFD906}" srcId="{13480139-8A0D-400C-A9B8-684D2AE7DCE1}" destId="{74BA6C93-60FF-4860-AC9C-CB481390077C}" srcOrd="3" destOrd="0" parTransId="{191FC112-429A-4F7C-BCD5-6735EBFB8614}" sibTransId="{C19C300D-CEFA-4FD3-BA12-EDADE14BC132}"/>
    <dgm:cxn modelId="{818DC41E-1910-4EDB-A135-936AAF710819}" srcId="{6F588889-C167-4F12-AD2F-B76D472CF07E}" destId="{B2CFA299-1515-4B0E-B7F9-02BF927952EC}" srcOrd="2" destOrd="0" parTransId="{B61C818B-3F85-4017-979C-CC808468AFB0}" sibTransId="{D71D1D43-5A7E-4596-AF5C-BA2FBD5D1A56}"/>
    <dgm:cxn modelId="{C13C3D1F-4781-4012-8DFC-19615ECE1169}" type="presOf" srcId="{BE26B74D-4195-4B9C-BC7F-AAA776C47149}" destId="{47FF9285-AAF4-4CD1-ACFF-895F648B72E8}" srcOrd="0" destOrd="0" presId="urn:microsoft.com/office/officeart/2005/8/layout/lProcess2"/>
    <dgm:cxn modelId="{CE99D120-341C-4A0D-8FC7-08F35DC25B76}" srcId="{86C20794-AD55-4E89-9D51-CAC4F97712B6}" destId="{E8D63F76-7D0F-460A-8A83-1FEC3ED63005}" srcOrd="0" destOrd="0" parTransId="{A0222B65-EEA9-4921-9FAB-BBE04777B03D}" sibTransId="{0E3A724B-0823-43F6-9192-C0071912838F}"/>
    <dgm:cxn modelId="{C0F9633A-0662-48DD-8568-1713A911203F}" type="presOf" srcId="{86C20794-AD55-4E89-9D51-CAC4F97712B6}" destId="{5E473344-9172-4463-AAD0-A4978DF9C93F}" srcOrd="1" destOrd="0" presId="urn:microsoft.com/office/officeart/2005/8/layout/lProcess2"/>
    <dgm:cxn modelId="{3D1FFA5D-90E6-4007-8FFA-BBE6680D78BC}" type="presOf" srcId="{13480139-8A0D-400C-A9B8-684D2AE7DCE1}" destId="{20C9D7BE-D7B0-4B3E-A220-3ED8AAB7B7CA}" srcOrd="0" destOrd="0" presId="urn:microsoft.com/office/officeart/2005/8/layout/lProcess2"/>
    <dgm:cxn modelId="{EB1EB25F-39D7-4F45-A727-F4A4FE4522D7}" srcId="{79734DBD-E5B3-45B5-B9BC-726A1F434B3D}" destId="{13480139-8A0D-400C-A9B8-684D2AE7DCE1}" srcOrd="0" destOrd="0" parTransId="{78DCCCDB-1A41-4B89-8171-1C56EC47A32C}" sibTransId="{D429651F-16FD-4F0C-B86E-22CBA58C3876}"/>
    <dgm:cxn modelId="{F18A4A46-0D9F-40B9-A5BE-C28AA2A45CF5}" type="presOf" srcId="{5B4AA377-3662-43E2-97D6-C39DD14F83E9}" destId="{E0C4FCA3-5117-4F47-8EE2-DCBF8CD59766}" srcOrd="0" destOrd="0" presId="urn:microsoft.com/office/officeart/2005/8/layout/lProcess2"/>
    <dgm:cxn modelId="{B436174A-D817-49F0-BC2E-D726F4299EA4}" type="presOf" srcId="{74BA6C93-60FF-4860-AC9C-CB481390077C}" destId="{B4BCC38B-70F1-4A4F-9C20-8097D4A2982D}" srcOrd="0" destOrd="0" presId="urn:microsoft.com/office/officeart/2005/8/layout/lProcess2"/>
    <dgm:cxn modelId="{F947C14F-DB36-43BD-A4B8-92AE6975939C}" type="presOf" srcId="{C6AD0807-AF22-4F29-A255-52EE7C1C7204}" destId="{4770BE3C-8EB5-4CC8-9250-B60FB967513E}" srcOrd="0" destOrd="0" presId="urn:microsoft.com/office/officeart/2005/8/layout/lProcess2"/>
    <dgm:cxn modelId="{184D3170-3B96-40A2-9A5C-A161C5A47012}" type="presOf" srcId="{D5F93400-6636-482D-8DE1-586AC4F2B326}" destId="{4A4BCC16-3F08-4903-8454-4395FDCE82EE}" srcOrd="0" destOrd="0" presId="urn:microsoft.com/office/officeart/2005/8/layout/lProcess2"/>
    <dgm:cxn modelId="{2BBD7F73-8199-4A60-A064-74996F148E83}" srcId="{86C20794-AD55-4E89-9D51-CAC4F97712B6}" destId="{0AE5972C-4045-4E5E-ABCE-7581E4406EE3}" srcOrd="2" destOrd="0" parTransId="{8544156E-A7C4-4DE9-8C2E-EA60C5C58C4B}" sibTransId="{342D6351-2037-45F3-B68F-923D991F833B}"/>
    <dgm:cxn modelId="{8F518F74-D061-4981-AD0B-8B137608FB4C}" type="presOf" srcId="{6F588889-C167-4F12-AD2F-B76D472CF07E}" destId="{4EF41327-480E-41B8-B172-CF4EA5C1AA09}" srcOrd="0" destOrd="0" presId="urn:microsoft.com/office/officeart/2005/8/layout/lProcess2"/>
    <dgm:cxn modelId="{9BF76855-E86C-4552-8990-B1467CAFB165}" srcId="{6F588889-C167-4F12-AD2F-B76D472CF07E}" destId="{007464AA-3A8F-4389-BA77-A9CAF47532C1}" srcOrd="3" destOrd="0" parTransId="{FAB92570-D248-40B0-8A2E-C648996152A8}" sibTransId="{FC48CC5F-9EB1-47D1-B5FA-D77ACF120A69}"/>
    <dgm:cxn modelId="{A878F075-B06C-424F-8918-0B67EC11C951}" type="presOf" srcId="{86C20794-AD55-4E89-9D51-CAC4F97712B6}" destId="{5E8D0632-1A3D-49EF-A4DA-F856F91750CC}" srcOrd="0" destOrd="0" presId="urn:microsoft.com/office/officeart/2005/8/layout/lProcess2"/>
    <dgm:cxn modelId="{74C99A81-35C8-4AD4-935F-ECB6E05BBD00}" srcId="{3F709D3D-F34C-42AD-8C75-7F134EA65F4F}" destId="{1AAB2E10-C43F-457A-8753-307E6E73F593}" srcOrd="3" destOrd="0" parTransId="{8A266345-7B23-4858-A885-44085D6A06AF}" sibTransId="{49140D77-6A58-4D95-B544-1657ABF5E622}"/>
    <dgm:cxn modelId="{6194FA83-8F0E-41B2-B28B-F0DF1FEA6724}" type="presOf" srcId="{007464AA-3A8F-4389-BA77-A9CAF47532C1}" destId="{83FA81F0-1E55-4353-8775-1F2767135CEC}" srcOrd="0" destOrd="0" presId="urn:microsoft.com/office/officeart/2005/8/layout/lProcess2"/>
    <dgm:cxn modelId="{15083C8B-5FB4-4F2B-9BF8-7EF8F237E945}" type="presOf" srcId="{0AE5972C-4045-4E5E-ABCE-7581E4406EE3}" destId="{177D1033-9F11-40DA-B697-2E71133845AC}" srcOrd="0" destOrd="0" presId="urn:microsoft.com/office/officeart/2005/8/layout/lProcess2"/>
    <dgm:cxn modelId="{9F211C98-0ACC-4D71-9322-296BC98CDC3C}" type="presOf" srcId="{86119AC5-95A0-467F-B90E-5565AB8E685E}" destId="{E5D9831B-A089-4D41-95FC-5A397BE45ACE}" srcOrd="0" destOrd="0" presId="urn:microsoft.com/office/officeart/2005/8/layout/lProcess2"/>
    <dgm:cxn modelId="{04AC189A-143F-4FCE-A89F-69F41BF9BC57}" type="presOf" srcId="{DAFC848A-929F-4494-B766-E15B6191214A}" destId="{24604CDE-35BD-4E06-BDE3-5A23A927B7E3}" srcOrd="0" destOrd="0" presId="urn:microsoft.com/office/officeart/2005/8/layout/lProcess2"/>
    <dgm:cxn modelId="{4C9DAE9E-32A0-4F6C-ADE7-90A208354B48}" type="presOf" srcId="{FC431F78-671A-4A52-BF1F-A0FC9F480B25}" destId="{31B1B4E3-BC3D-4FB9-8496-3DEE4FDF8912}" srcOrd="0" destOrd="0" presId="urn:microsoft.com/office/officeart/2005/8/layout/lProcess2"/>
    <dgm:cxn modelId="{50AFED9F-7F23-414C-974F-4923599EF2F9}" srcId="{3F709D3D-F34C-42AD-8C75-7F134EA65F4F}" destId="{AE1F8DF0-7D48-4DAB-A008-8D77393A1375}" srcOrd="2" destOrd="0" parTransId="{EC4E78AE-FB23-483B-B53A-F797BE1D8CD0}" sibTransId="{2542A66B-7496-4955-9AC0-E5DA34C76064}"/>
    <dgm:cxn modelId="{45AB8DA5-E1CF-4E64-84D9-F4CAEF7673CD}" srcId="{6F588889-C167-4F12-AD2F-B76D472CF07E}" destId="{FC431F78-671A-4A52-BF1F-A0FC9F480B25}" srcOrd="1" destOrd="0" parTransId="{55EA815C-BC0F-4170-89AF-374A284FFF7F}" sibTransId="{F0226C3B-2153-4675-9172-5027AD004677}"/>
    <dgm:cxn modelId="{1AC821A7-9B0A-49B5-90C9-0FDB30FB20DC}" type="presOf" srcId="{79734DBD-E5B3-45B5-B9BC-726A1F434B3D}" destId="{71E69C29-DAD3-4E0B-942B-AFD60173116B}" srcOrd="0" destOrd="0" presId="urn:microsoft.com/office/officeart/2005/8/layout/lProcess2"/>
    <dgm:cxn modelId="{6A2AF2A9-DE6A-4BE3-AB52-9CBB7E34D55A}" type="presOf" srcId="{E8D63F76-7D0F-460A-8A83-1FEC3ED63005}" destId="{996AC201-2D0A-4AE7-B686-136BEF906A00}" srcOrd="0" destOrd="0" presId="urn:microsoft.com/office/officeart/2005/8/layout/lProcess2"/>
    <dgm:cxn modelId="{6E28D5AC-3E64-40CF-A5A9-38D04B4FBEA5}" type="presOf" srcId="{3F709D3D-F34C-42AD-8C75-7F134EA65F4F}" destId="{05718BDD-FC39-427A-BDBB-BC96DFD7DED0}" srcOrd="0" destOrd="0" presId="urn:microsoft.com/office/officeart/2005/8/layout/lProcess2"/>
    <dgm:cxn modelId="{8BBE82B3-EF6A-4544-9FA5-CF3DBD4C7345}" srcId="{13480139-8A0D-400C-A9B8-684D2AE7DCE1}" destId="{0E755199-BE60-4067-87DA-3651838C3F6F}" srcOrd="2" destOrd="0" parTransId="{07957BC9-F955-4C71-BD17-3C7138684B6E}" sibTransId="{29641F64-7D9B-4726-B2BD-5EEBBE46CD55}"/>
    <dgm:cxn modelId="{31FEE3B7-A5DC-4177-A0FB-BDC843BC6D33}" type="presOf" srcId="{B2CFA299-1515-4B0E-B7F9-02BF927952EC}" destId="{A749BCA5-2714-4BE0-A55B-6BE2CC42CFD2}" srcOrd="0" destOrd="0" presId="urn:microsoft.com/office/officeart/2005/8/layout/lProcess2"/>
    <dgm:cxn modelId="{B14BFEB9-5D5E-49B4-9E0F-0994C4F5CC3D}" type="presOf" srcId="{1AAB2E10-C43F-457A-8753-307E6E73F593}" destId="{1D502B1F-2447-4A04-B324-2FA30A09BF98}" srcOrd="0" destOrd="0" presId="urn:microsoft.com/office/officeart/2005/8/layout/lProcess2"/>
    <dgm:cxn modelId="{CA6B7BBF-96F8-4D7F-8161-4FD46B6C3142}" srcId="{79734DBD-E5B3-45B5-B9BC-726A1F434B3D}" destId="{6F588889-C167-4F12-AD2F-B76D472CF07E}" srcOrd="3" destOrd="0" parTransId="{41840EE6-F432-41ED-8268-13069DE8B372}" sibTransId="{73A04D64-5A4F-4740-8E9A-6369D89BFE26}"/>
    <dgm:cxn modelId="{1FC8BEC0-C31A-4E99-ACFC-FB1119328B82}" srcId="{79734DBD-E5B3-45B5-B9BC-726A1F434B3D}" destId="{3F709D3D-F34C-42AD-8C75-7F134EA65F4F}" srcOrd="2" destOrd="0" parTransId="{841259BB-B820-4C7A-BD3A-769136A6F5E6}" sibTransId="{E9DA2488-1813-424B-9193-05BB52C6F25A}"/>
    <dgm:cxn modelId="{E2499FC3-64E7-4945-BAC7-D4B8D460726D}" srcId="{3F709D3D-F34C-42AD-8C75-7F134EA65F4F}" destId="{C6AD0807-AF22-4F29-A255-52EE7C1C7204}" srcOrd="0" destOrd="0" parTransId="{09B2ACCA-2216-44C7-BBD3-FE9D52D860A2}" sibTransId="{2E31BCB6-3B70-41C4-BBEB-D76A687389F1}"/>
    <dgm:cxn modelId="{CE5486C9-B074-4CA3-8813-72989D43DFA0}" srcId="{3F709D3D-F34C-42AD-8C75-7F134EA65F4F}" destId="{5B84FD34-B9B1-4A87-B87D-8642899BB98E}" srcOrd="1" destOrd="0" parTransId="{34BF3BD7-022A-4823-967A-3879A27765EE}" sibTransId="{753FBC6F-A690-4478-A28F-4EECB34AB728}"/>
    <dgm:cxn modelId="{0C844AD9-3952-463B-866C-2371FA90DB61}" type="presOf" srcId="{7A6F8638-CFD1-4584-B1F7-64D12043247D}" destId="{824C37F1-519B-4D3A-A9B5-130FEB5D97AE}" srcOrd="0" destOrd="0" presId="urn:microsoft.com/office/officeart/2005/8/layout/lProcess2"/>
    <dgm:cxn modelId="{1C53BBE2-A46B-47F9-8A46-7F135C8D20A3}" srcId="{86C20794-AD55-4E89-9D51-CAC4F97712B6}" destId="{D5F93400-6636-482D-8DE1-586AC4F2B326}" srcOrd="1" destOrd="0" parTransId="{C6C0F8C0-BFE9-4706-B531-D071955F7C63}" sibTransId="{EC2A1258-2A89-4334-93BA-FDF16ECD99C6}"/>
    <dgm:cxn modelId="{CEE250E3-CCF4-419D-8559-93DA79CCD1CA}" srcId="{86C20794-AD55-4E89-9D51-CAC4F97712B6}" destId="{BE26B74D-4195-4B9C-BC7F-AAA776C47149}" srcOrd="3" destOrd="0" parTransId="{21512DC9-B64E-4234-A44E-4D0953D22CD1}" sibTransId="{22225FEB-09A5-4A44-B745-E8A269F3987D}"/>
    <dgm:cxn modelId="{FF5341E4-918C-4E60-AC25-206A96646CEA}" type="presOf" srcId="{AE1F8DF0-7D48-4DAB-A008-8D77393A1375}" destId="{F77264FC-B3E3-4EE6-8710-C837FD8E85FC}" srcOrd="0" destOrd="0" presId="urn:microsoft.com/office/officeart/2005/8/layout/lProcess2"/>
    <dgm:cxn modelId="{3E60B9E8-D8B5-43C0-BDE0-D29CBE5D32DA}" type="presOf" srcId="{0E755199-BE60-4067-87DA-3651838C3F6F}" destId="{2314AA58-2F53-49C2-A82C-43A234E806CC}" srcOrd="0" destOrd="0" presId="urn:microsoft.com/office/officeart/2005/8/layout/lProcess2"/>
    <dgm:cxn modelId="{184FB8EA-60E9-4D83-B982-E68E9E6DB81F}" type="presOf" srcId="{6F588889-C167-4F12-AD2F-B76D472CF07E}" destId="{AFD56DB0-9011-43A2-B74C-F89BB183DCB3}" srcOrd="1" destOrd="0" presId="urn:microsoft.com/office/officeart/2005/8/layout/lProcess2"/>
    <dgm:cxn modelId="{2A88C9F3-051F-47B9-83EE-7653DE0B486D}" type="presOf" srcId="{5B84FD34-B9B1-4A87-B87D-8642899BB98E}" destId="{1CBF9099-086D-4A83-8243-9F9ABBD25DC5}" srcOrd="0" destOrd="0" presId="urn:microsoft.com/office/officeart/2005/8/layout/lProcess2"/>
    <dgm:cxn modelId="{AC124AFE-EC32-489A-8996-1420220C50C0}" srcId="{6F588889-C167-4F12-AD2F-B76D472CF07E}" destId="{7A6F8638-CFD1-4584-B1F7-64D12043247D}" srcOrd="0" destOrd="0" parTransId="{2F2E5378-9D5C-468C-9AEB-2BDA7A5C3BF4}" sibTransId="{72BAC6F4-667C-4FB4-BE06-B778DCB92FBB}"/>
    <dgm:cxn modelId="{C40F0E55-3818-4824-A761-BF54CE456E77}" type="presParOf" srcId="{71E69C29-DAD3-4E0B-942B-AFD60173116B}" destId="{266A5099-D019-4334-85BA-684CABD2EAF7}" srcOrd="0" destOrd="0" presId="urn:microsoft.com/office/officeart/2005/8/layout/lProcess2"/>
    <dgm:cxn modelId="{C4984C25-CE97-4BF7-BBBB-0D9378B369FA}" type="presParOf" srcId="{266A5099-D019-4334-85BA-684CABD2EAF7}" destId="{20C9D7BE-D7B0-4B3E-A220-3ED8AAB7B7CA}" srcOrd="0" destOrd="0" presId="urn:microsoft.com/office/officeart/2005/8/layout/lProcess2"/>
    <dgm:cxn modelId="{BD2FBCFC-B63F-4648-844C-50C5C217391C}" type="presParOf" srcId="{266A5099-D019-4334-85BA-684CABD2EAF7}" destId="{24CB3416-A02D-406A-A3D8-8566718050AD}" srcOrd="1" destOrd="0" presId="urn:microsoft.com/office/officeart/2005/8/layout/lProcess2"/>
    <dgm:cxn modelId="{E29664DD-F209-4707-A38F-8E2A021A13BD}" type="presParOf" srcId="{266A5099-D019-4334-85BA-684CABD2EAF7}" destId="{BE593FEE-8ACE-423A-944A-65346EC43F85}" srcOrd="2" destOrd="0" presId="urn:microsoft.com/office/officeart/2005/8/layout/lProcess2"/>
    <dgm:cxn modelId="{14008635-C82D-424F-A531-1B67EC1F6BAD}" type="presParOf" srcId="{BE593FEE-8ACE-423A-944A-65346EC43F85}" destId="{D665C8C1-EF1D-44B7-86DD-FB5495C420E7}" srcOrd="0" destOrd="0" presId="urn:microsoft.com/office/officeart/2005/8/layout/lProcess2"/>
    <dgm:cxn modelId="{1C8B6C8A-688E-4E1A-B812-5D058B176FF9}" type="presParOf" srcId="{D665C8C1-EF1D-44B7-86DD-FB5495C420E7}" destId="{E5D9831B-A089-4D41-95FC-5A397BE45ACE}" srcOrd="0" destOrd="0" presId="urn:microsoft.com/office/officeart/2005/8/layout/lProcess2"/>
    <dgm:cxn modelId="{E8611E03-6646-497D-9F01-A7E630F291BC}" type="presParOf" srcId="{D665C8C1-EF1D-44B7-86DD-FB5495C420E7}" destId="{E931128D-B2F6-4953-B2A6-5086D9A5B0BB}" srcOrd="1" destOrd="0" presId="urn:microsoft.com/office/officeart/2005/8/layout/lProcess2"/>
    <dgm:cxn modelId="{BD7BC4F0-5025-47E5-A4C1-E69D93C1D927}" type="presParOf" srcId="{D665C8C1-EF1D-44B7-86DD-FB5495C420E7}" destId="{24604CDE-35BD-4E06-BDE3-5A23A927B7E3}" srcOrd="2" destOrd="0" presId="urn:microsoft.com/office/officeart/2005/8/layout/lProcess2"/>
    <dgm:cxn modelId="{99563C59-B598-4DD4-A233-DDEB43CCEF50}" type="presParOf" srcId="{D665C8C1-EF1D-44B7-86DD-FB5495C420E7}" destId="{53DB3679-A0DF-4266-8C62-E6C49E1769F3}" srcOrd="3" destOrd="0" presId="urn:microsoft.com/office/officeart/2005/8/layout/lProcess2"/>
    <dgm:cxn modelId="{B6274EE8-C937-41FD-BD76-97C3D2F3ADEC}" type="presParOf" srcId="{D665C8C1-EF1D-44B7-86DD-FB5495C420E7}" destId="{2314AA58-2F53-49C2-A82C-43A234E806CC}" srcOrd="4" destOrd="0" presId="urn:microsoft.com/office/officeart/2005/8/layout/lProcess2"/>
    <dgm:cxn modelId="{649F5D2E-2242-4C80-8B96-3E6172413639}" type="presParOf" srcId="{D665C8C1-EF1D-44B7-86DD-FB5495C420E7}" destId="{2F2DCC56-8B39-4627-B93A-9AC0338EC5AA}" srcOrd="5" destOrd="0" presId="urn:microsoft.com/office/officeart/2005/8/layout/lProcess2"/>
    <dgm:cxn modelId="{9F5505D2-9973-4D8F-B431-E43C47DB0F74}" type="presParOf" srcId="{D665C8C1-EF1D-44B7-86DD-FB5495C420E7}" destId="{B4BCC38B-70F1-4A4F-9C20-8097D4A2982D}" srcOrd="6" destOrd="0" presId="urn:microsoft.com/office/officeart/2005/8/layout/lProcess2"/>
    <dgm:cxn modelId="{2769CEC6-6457-490F-85D3-2C69E08F7039}" type="presParOf" srcId="{71E69C29-DAD3-4E0B-942B-AFD60173116B}" destId="{A56B7245-BC2A-496A-8AFD-51EC376A13D2}" srcOrd="1" destOrd="0" presId="urn:microsoft.com/office/officeart/2005/8/layout/lProcess2"/>
    <dgm:cxn modelId="{AFCF5DB4-7C21-454C-84B5-46229EDA1656}" type="presParOf" srcId="{71E69C29-DAD3-4E0B-942B-AFD60173116B}" destId="{A928B47E-ECAE-4A34-983F-F5FACF3CD94F}" srcOrd="2" destOrd="0" presId="urn:microsoft.com/office/officeart/2005/8/layout/lProcess2"/>
    <dgm:cxn modelId="{9133F7CB-BCA5-44B2-B914-77C20122BE96}" type="presParOf" srcId="{A928B47E-ECAE-4A34-983F-F5FACF3CD94F}" destId="{5E8D0632-1A3D-49EF-A4DA-F856F91750CC}" srcOrd="0" destOrd="0" presId="urn:microsoft.com/office/officeart/2005/8/layout/lProcess2"/>
    <dgm:cxn modelId="{AB02566A-BF30-4559-A740-614F139F9A0D}" type="presParOf" srcId="{A928B47E-ECAE-4A34-983F-F5FACF3CD94F}" destId="{5E473344-9172-4463-AAD0-A4978DF9C93F}" srcOrd="1" destOrd="0" presId="urn:microsoft.com/office/officeart/2005/8/layout/lProcess2"/>
    <dgm:cxn modelId="{008C3C47-FDEB-41B6-9BE7-668203481819}" type="presParOf" srcId="{A928B47E-ECAE-4A34-983F-F5FACF3CD94F}" destId="{907DE6E6-D615-42D2-8CF6-9B1D632F6A53}" srcOrd="2" destOrd="0" presId="urn:microsoft.com/office/officeart/2005/8/layout/lProcess2"/>
    <dgm:cxn modelId="{AC202884-FD63-4F55-9942-3A8E6F2146AD}" type="presParOf" srcId="{907DE6E6-D615-42D2-8CF6-9B1D632F6A53}" destId="{559E67A0-96D6-4B88-B8EB-52BB2E5DFAD5}" srcOrd="0" destOrd="0" presId="urn:microsoft.com/office/officeart/2005/8/layout/lProcess2"/>
    <dgm:cxn modelId="{FB46A016-590E-4074-A721-AC1E78E7B411}" type="presParOf" srcId="{559E67A0-96D6-4B88-B8EB-52BB2E5DFAD5}" destId="{996AC201-2D0A-4AE7-B686-136BEF906A00}" srcOrd="0" destOrd="0" presId="urn:microsoft.com/office/officeart/2005/8/layout/lProcess2"/>
    <dgm:cxn modelId="{972BCE59-7769-4DCF-8FF7-D3C6D569F9F4}" type="presParOf" srcId="{559E67A0-96D6-4B88-B8EB-52BB2E5DFAD5}" destId="{BF541980-8032-40E6-8684-E675C19F9F74}" srcOrd="1" destOrd="0" presId="urn:microsoft.com/office/officeart/2005/8/layout/lProcess2"/>
    <dgm:cxn modelId="{55989931-8354-4846-8DA7-2494C9C17150}" type="presParOf" srcId="{559E67A0-96D6-4B88-B8EB-52BB2E5DFAD5}" destId="{4A4BCC16-3F08-4903-8454-4395FDCE82EE}" srcOrd="2" destOrd="0" presId="urn:microsoft.com/office/officeart/2005/8/layout/lProcess2"/>
    <dgm:cxn modelId="{69A38212-7E9B-42EA-AD32-200BC4308138}" type="presParOf" srcId="{559E67A0-96D6-4B88-B8EB-52BB2E5DFAD5}" destId="{E55F3C31-A0F2-4BC4-8F16-3983004CFDBE}" srcOrd="3" destOrd="0" presId="urn:microsoft.com/office/officeart/2005/8/layout/lProcess2"/>
    <dgm:cxn modelId="{ABB5B881-053F-4471-96FC-F1081CB4D4C1}" type="presParOf" srcId="{559E67A0-96D6-4B88-B8EB-52BB2E5DFAD5}" destId="{177D1033-9F11-40DA-B697-2E71133845AC}" srcOrd="4" destOrd="0" presId="urn:microsoft.com/office/officeart/2005/8/layout/lProcess2"/>
    <dgm:cxn modelId="{1003A898-FEB3-4B16-BECE-0A1058BF64AB}" type="presParOf" srcId="{559E67A0-96D6-4B88-B8EB-52BB2E5DFAD5}" destId="{299647A8-5F0E-4994-9CB7-52D1FC097218}" srcOrd="5" destOrd="0" presId="urn:microsoft.com/office/officeart/2005/8/layout/lProcess2"/>
    <dgm:cxn modelId="{E2151BDE-0B1D-419D-8871-633B6A9B5C52}" type="presParOf" srcId="{559E67A0-96D6-4B88-B8EB-52BB2E5DFAD5}" destId="{47FF9285-AAF4-4CD1-ACFF-895F648B72E8}" srcOrd="6" destOrd="0" presId="urn:microsoft.com/office/officeart/2005/8/layout/lProcess2"/>
    <dgm:cxn modelId="{0046E66D-FA78-403C-A570-3E1D0CCAC709}" type="presParOf" srcId="{71E69C29-DAD3-4E0B-942B-AFD60173116B}" destId="{66E9A305-B0CE-4937-B3B2-D2CBB01E4003}" srcOrd="3" destOrd="0" presId="urn:microsoft.com/office/officeart/2005/8/layout/lProcess2"/>
    <dgm:cxn modelId="{86EAB6A9-C864-4059-A1EA-39EB8B8CB8F7}" type="presParOf" srcId="{71E69C29-DAD3-4E0B-942B-AFD60173116B}" destId="{8A067559-532B-4A81-9CD3-D13205EAFBD3}" srcOrd="4" destOrd="0" presId="urn:microsoft.com/office/officeart/2005/8/layout/lProcess2"/>
    <dgm:cxn modelId="{36D689C4-40AB-4FE8-83AE-56067A0997B7}" type="presParOf" srcId="{8A067559-532B-4A81-9CD3-D13205EAFBD3}" destId="{05718BDD-FC39-427A-BDBB-BC96DFD7DED0}" srcOrd="0" destOrd="0" presId="urn:microsoft.com/office/officeart/2005/8/layout/lProcess2"/>
    <dgm:cxn modelId="{676C5194-17FD-4978-900B-6BD0E4D22F11}" type="presParOf" srcId="{8A067559-532B-4A81-9CD3-D13205EAFBD3}" destId="{28390704-2675-49D7-A5E0-1884367E1FC1}" srcOrd="1" destOrd="0" presId="urn:microsoft.com/office/officeart/2005/8/layout/lProcess2"/>
    <dgm:cxn modelId="{1282A84F-00D0-4C3D-B947-939B25E25D23}" type="presParOf" srcId="{8A067559-532B-4A81-9CD3-D13205EAFBD3}" destId="{52EC61F2-BC5D-4C61-843D-D42EDF712905}" srcOrd="2" destOrd="0" presId="urn:microsoft.com/office/officeart/2005/8/layout/lProcess2"/>
    <dgm:cxn modelId="{C49F366E-D73A-46C8-86A6-E57CBF9339D0}" type="presParOf" srcId="{52EC61F2-BC5D-4C61-843D-D42EDF712905}" destId="{ADFED19A-A99F-4F16-B105-95437881689C}" srcOrd="0" destOrd="0" presId="urn:microsoft.com/office/officeart/2005/8/layout/lProcess2"/>
    <dgm:cxn modelId="{D194F40C-5C77-4EBE-A9F3-CA573C6EBB1C}" type="presParOf" srcId="{ADFED19A-A99F-4F16-B105-95437881689C}" destId="{4770BE3C-8EB5-4CC8-9250-B60FB967513E}" srcOrd="0" destOrd="0" presId="urn:microsoft.com/office/officeart/2005/8/layout/lProcess2"/>
    <dgm:cxn modelId="{C3ACCA99-E394-4ABA-8E6E-D6874F073E0E}" type="presParOf" srcId="{ADFED19A-A99F-4F16-B105-95437881689C}" destId="{F1466FC6-2C49-4ECC-A3F1-1C0759566795}" srcOrd="1" destOrd="0" presId="urn:microsoft.com/office/officeart/2005/8/layout/lProcess2"/>
    <dgm:cxn modelId="{E14AE5D5-7F05-4197-8BB3-EF8B935F6217}" type="presParOf" srcId="{ADFED19A-A99F-4F16-B105-95437881689C}" destId="{1CBF9099-086D-4A83-8243-9F9ABBD25DC5}" srcOrd="2" destOrd="0" presId="urn:microsoft.com/office/officeart/2005/8/layout/lProcess2"/>
    <dgm:cxn modelId="{206B07CB-B244-4322-BB0E-C77A04F050AB}" type="presParOf" srcId="{ADFED19A-A99F-4F16-B105-95437881689C}" destId="{FDC5A713-055A-4003-ACCA-B2B86BF5649C}" srcOrd="3" destOrd="0" presId="urn:microsoft.com/office/officeart/2005/8/layout/lProcess2"/>
    <dgm:cxn modelId="{9C0AF916-9436-4D73-BAB8-D484650410DC}" type="presParOf" srcId="{ADFED19A-A99F-4F16-B105-95437881689C}" destId="{F77264FC-B3E3-4EE6-8710-C837FD8E85FC}" srcOrd="4" destOrd="0" presId="urn:microsoft.com/office/officeart/2005/8/layout/lProcess2"/>
    <dgm:cxn modelId="{B9A4ACB5-1E64-49AA-B839-77F1AFD7E032}" type="presParOf" srcId="{ADFED19A-A99F-4F16-B105-95437881689C}" destId="{840396D1-4F68-45AC-A049-6FDBC5A17252}" srcOrd="5" destOrd="0" presId="urn:microsoft.com/office/officeart/2005/8/layout/lProcess2"/>
    <dgm:cxn modelId="{47B72E69-168F-4F34-A96F-A2ACADD0B4A4}" type="presParOf" srcId="{ADFED19A-A99F-4F16-B105-95437881689C}" destId="{1D502B1F-2447-4A04-B324-2FA30A09BF98}" srcOrd="6" destOrd="0" presId="urn:microsoft.com/office/officeart/2005/8/layout/lProcess2"/>
    <dgm:cxn modelId="{1DDC172D-20F7-4CFA-8077-54BFD9CE8C36}" type="presParOf" srcId="{ADFED19A-A99F-4F16-B105-95437881689C}" destId="{BD05A4DA-5D69-4F91-8E7B-14AD5E856763}" srcOrd="7" destOrd="0" presId="urn:microsoft.com/office/officeart/2005/8/layout/lProcess2"/>
    <dgm:cxn modelId="{FD6BD8C6-A902-4412-B278-E7C14515DBE2}" type="presParOf" srcId="{ADFED19A-A99F-4F16-B105-95437881689C}" destId="{E0C4FCA3-5117-4F47-8EE2-DCBF8CD59766}" srcOrd="8" destOrd="0" presId="urn:microsoft.com/office/officeart/2005/8/layout/lProcess2"/>
    <dgm:cxn modelId="{7BD3C5C1-658C-4B3E-8D81-240C5D958AEB}" type="presParOf" srcId="{71E69C29-DAD3-4E0B-942B-AFD60173116B}" destId="{0B5BB1EC-AC63-459B-87C9-53754616C4CE}" srcOrd="5" destOrd="0" presId="urn:microsoft.com/office/officeart/2005/8/layout/lProcess2"/>
    <dgm:cxn modelId="{E35D47F5-A525-4EC9-9CCD-9510D81F126C}" type="presParOf" srcId="{71E69C29-DAD3-4E0B-942B-AFD60173116B}" destId="{921F7225-5CE1-4BF1-807A-A80AB97350EB}" srcOrd="6" destOrd="0" presId="urn:microsoft.com/office/officeart/2005/8/layout/lProcess2"/>
    <dgm:cxn modelId="{434CF0BF-D3A0-4139-987D-1D8A45A2FA63}" type="presParOf" srcId="{921F7225-5CE1-4BF1-807A-A80AB97350EB}" destId="{4EF41327-480E-41B8-B172-CF4EA5C1AA09}" srcOrd="0" destOrd="0" presId="urn:microsoft.com/office/officeart/2005/8/layout/lProcess2"/>
    <dgm:cxn modelId="{1DF275F2-202C-4104-AFF3-94218C1F9684}" type="presParOf" srcId="{921F7225-5CE1-4BF1-807A-A80AB97350EB}" destId="{AFD56DB0-9011-43A2-B74C-F89BB183DCB3}" srcOrd="1" destOrd="0" presId="urn:microsoft.com/office/officeart/2005/8/layout/lProcess2"/>
    <dgm:cxn modelId="{0A382DC6-5049-42CA-8C60-D5249C5A6A15}" type="presParOf" srcId="{921F7225-5CE1-4BF1-807A-A80AB97350EB}" destId="{66D324E1-F9F1-4B27-B82F-64E4F716E16D}" srcOrd="2" destOrd="0" presId="urn:microsoft.com/office/officeart/2005/8/layout/lProcess2"/>
    <dgm:cxn modelId="{4C631983-0EA6-44E3-894E-01D9E6EA13B6}" type="presParOf" srcId="{66D324E1-F9F1-4B27-B82F-64E4F716E16D}" destId="{959B5401-2223-4230-9E28-75CDB7B3F589}" srcOrd="0" destOrd="0" presId="urn:microsoft.com/office/officeart/2005/8/layout/lProcess2"/>
    <dgm:cxn modelId="{ED3BC3CE-B585-4A6F-97DD-22CE3FEDD477}" type="presParOf" srcId="{959B5401-2223-4230-9E28-75CDB7B3F589}" destId="{824C37F1-519B-4D3A-A9B5-130FEB5D97AE}" srcOrd="0" destOrd="0" presId="urn:microsoft.com/office/officeart/2005/8/layout/lProcess2"/>
    <dgm:cxn modelId="{8EA28815-6FA2-4BAA-B32D-AE32F3BA4E61}" type="presParOf" srcId="{959B5401-2223-4230-9E28-75CDB7B3F589}" destId="{A92327F9-456D-4798-89BE-B8FA844830B9}" srcOrd="1" destOrd="0" presId="urn:microsoft.com/office/officeart/2005/8/layout/lProcess2"/>
    <dgm:cxn modelId="{3B7861B8-6F8C-499D-A844-8ADC542AE232}" type="presParOf" srcId="{959B5401-2223-4230-9E28-75CDB7B3F589}" destId="{31B1B4E3-BC3D-4FB9-8496-3DEE4FDF8912}" srcOrd="2" destOrd="0" presId="urn:microsoft.com/office/officeart/2005/8/layout/lProcess2"/>
    <dgm:cxn modelId="{B9098CE3-B86A-446E-AC3A-D9C60CD6437A}" type="presParOf" srcId="{959B5401-2223-4230-9E28-75CDB7B3F589}" destId="{75458A0B-317C-443B-8309-CEE8A80564CB}" srcOrd="3" destOrd="0" presId="urn:microsoft.com/office/officeart/2005/8/layout/lProcess2"/>
    <dgm:cxn modelId="{976FB1DC-9573-4DB7-A16A-8498FE928650}" type="presParOf" srcId="{959B5401-2223-4230-9E28-75CDB7B3F589}" destId="{A749BCA5-2714-4BE0-A55B-6BE2CC42CFD2}" srcOrd="4" destOrd="0" presId="urn:microsoft.com/office/officeart/2005/8/layout/lProcess2"/>
    <dgm:cxn modelId="{9006D2F8-D2ED-4669-B559-D974637C7A84}" type="presParOf" srcId="{959B5401-2223-4230-9E28-75CDB7B3F589}" destId="{AC2D95C4-511F-4A39-8CF8-DDAAA87DE0EE}" srcOrd="5" destOrd="0" presId="urn:microsoft.com/office/officeart/2005/8/layout/lProcess2"/>
    <dgm:cxn modelId="{7320747F-E7E7-4495-B060-35FA738E07CE}" type="presParOf" srcId="{959B5401-2223-4230-9E28-75CDB7B3F589}" destId="{83FA81F0-1E55-4353-8775-1F2767135CEC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9D7BE-D7B0-4B3E-A220-3ED8AAB7B7CA}">
      <dsp:nvSpPr>
        <dsp:cNvPr id="0" name=""/>
        <dsp:cNvSpPr/>
      </dsp:nvSpPr>
      <dsp:spPr>
        <a:xfrm>
          <a:off x="0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Wrangling</a:t>
          </a:r>
        </a:p>
      </dsp:txBody>
      <dsp:txXfrm>
        <a:off x="0" y="0"/>
        <a:ext cx="2469672" cy="1305401"/>
      </dsp:txXfrm>
    </dsp:sp>
    <dsp:sp modelId="{E5D9831B-A089-4D41-95FC-5A397BE45ACE}">
      <dsp:nvSpPr>
        <dsp:cNvPr id="0" name=""/>
        <dsp:cNvSpPr/>
      </dsp:nvSpPr>
      <dsp:spPr>
        <a:xfrm>
          <a:off x="249484" y="130550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Source Identification</a:t>
          </a:r>
        </a:p>
      </dsp:txBody>
      <dsp:txXfrm>
        <a:off x="268050" y="1324073"/>
        <a:ext cx="1938606" cy="596765"/>
      </dsp:txXfrm>
    </dsp:sp>
    <dsp:sp modelId="{24604CDE-35BD-4E06-BDE3-5A23A927B7E3}">
      <dsp:nvSpPr>
        <dsp:cNvPr id="0" name=""/>
        <dsp:cNvSpPr/>
      </dsp:nvSpPr>
      <dsp:spPr>
        <a:xfrm>
          <a:off x="249484" y="203692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ETL / ELT</a:t>
          </a:r>
        </a:p>
      </dsp:txBody>
      <dsp:txXfrm>
        <a:off x="268050" y="2055493"/>
        <a:ext cx="1938606" cy="596765"/>
      </dsp:txXfrm>
    </dsp:sp>
    <dsp:sp modelId="{2314AA58-2F53-49C2-A82C-43A234E806CC}">
      <dsp:nvSpPr>
        <dsp:cNvPr id="0" name=""/>
        <dsp:cNvSpPr/>
      </dsp:nvSpPr>
      <dsp:spPr>
        <a:xfrm>
          <a:off x="249484" y="276834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Streaming</a:t>
          </a:r>
        </a:p>
      </dsp:txBody>
      <dsp:txXfrm>
        <a:off x="268050" y="2786912"/>
        <a:ext cx="1938606" cy="596765"/>
      </dsp:txXfrm>
    </dsp:sp>
    <dsp:sp modelId="{B4BCC38B-70F1-4A4F-9C20-8097D4A2982D}">
      <dsp:nvSpPr>
        <dsp:cNvPr id="0" name=""/>
        <dsp:cNvSpPr/>
      </dsp:nvSpPr>
      <dsp:spPr>
        <a:xfrm>
          <a:off x="249484" y="349976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Ingestion</a:t>
          </a:r>
        </a:p>
      </dsp:txBody>
      <dsp:txXfrm>
        <a:off x="268050" y="3518332"/>
        <a:ext cx="1938606" cy="596765"/>
      </dsp:txXfrm>
    </dsp:sp>
    <dsp:sp modelId="{5E8D0632-1A3D-49EF-A4DA-F856F91750CC}">
      <dsp:nvSpPr>
        <dsp:cNvPr id="0" name=""/>
        <dsp:cNvSpPr/>
      </dsp:nvSpPr>
      <dsp:spPr>
        <a:xfrm>
          <a:off x="2657414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2657414" y="0"/>
        <a:ext cx="2469672" cy="1305401"/>
      </dsp:txXfrm>
    </dsp:sp>
    <dsp:sp modelId="{996AC201-2D0A-4AE7-B686-136BEF906A00}">
      <dsp:nvSpPr>
        <dsp:cNvPr id="0" name=""/>
        <dsp:cNvSpPr/>
      </dsp:nvSpPr>
      <dsp:spPr>
        <a:xfrm>
          <a:off x="2904382" y="130550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</dsp:txBody>
      <dsp:txXfrm>
        <a:off x="2922948" y="1324073"/>
        <a:ext cx="1938606" cy="596765"/>
      </dsp:txXfrm>
    </dsp:sp>
    <dsp:sp modelId="{4A4BCC16-3F08-4903-8454-4395FDCE82EE}">
      <dsp:nvSpPr>
        <dsp:cNvPr id="0" name=""/>
        <dsp:cNvSpPr/>
      </dsp:nvSpPr>
      <dsp:spPr>
        <a:xfrm>
          <a:off x="2904382" y="203692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Cleansing</a:t>
          </a:r>
        </a:p>
      </dsp:txBody>
      <dsp:txXfrm>
        <a:off x="2922948" y="2055493"/>
        <a:ext cx="1938606" cy="596765"/>
      </dsp:txXfrm>
    </dsp:sp>
    <dsp:sp modelId="{177D1033-9F11-40DA-B697-2E71133845AC}">
      <dsp:nvSpPr>
        <dsp:cNvPr id="0" name=""/>
        <dsp:cNvSpPr/>
      </dsp:nvSpPr>
      <dsp:spPr>
        <a:xfrm>
          <a:off x="2904382" y="276834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Transformation</a:t>
          </a:r>
        </a:p>
      </dsp:txBody>
      <dsp:txXfrm>
        <a:off x="2922948" y="2786912"/>
        <a:ext cx="1938606" cy="596765"/>
      </dsp:txXfrm>
    </dsp:sp>
    <dsp:sp modelId="{47FF9285-AAF4-4CD1-ACFF-895F648B72E8}">
      <dsp:nvSpPr>
        <dsp:cNvPr id="0" name=""/>
        <dsp:cNvSpPr/>
      </dsp:nvSpPr>
      <dsp:spPr>
        <a:xfrm>
          <a:off x="2904382" y="349976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Mash up</a:t>
          </a:r>
        </a:p>
      </dsp:txBody>
      <dsp:txXfrm>
        <a:off x="2922948" y="3518332"/>
        <a:ext cx="1938606" cy="596765"/>
      </dsp:txXfrm>
    </dsp:sp>
    <dsp:sp modelId="{05718BDD-FC39-427A-BDBB-BC96DFD7DED0}">
      <dsp:nvSpPr>
        <dsp:cNvPr id="0" name=""/>
        <dsp:cNvSpPr/>
      </dsp:nvSpPr>
      <dsp:spPr>
        <a:xfrm>
          <a:off x="5312312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Development</a:t>
          </a:r>
        </a:p>
      </dsp:txBody>
      <dsp:txXfrm>
        <a:off x="5312312" y="0"/>
        <a:ext cx="2469672" cy="1305401"/>
      </dsp:txXfrm>
    </dsp:sp>
    <dsp:sp modelId="{4770BE3C-8EB5-4CC8-9250-B60FB967513E}">
      <dsp:nvSpPr>
        <dsp:cNvPr id="0" name=""/>
        <dsp:cNvSpPr/>
      </dsp:nvSpPr>
      <dsp:spPr>
        <a:xfrm>
          <a:off x="5559279" y="1306224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</dsp:txBody>
      <dsp:txXfrm>
        <a:off x="5574023" y="1320968"/>
        <a:ext cx="1946250" cy="473900"/>
      </dsp:txXfrm>
    </dsp:sp>
    <dsp:sp modelId="{1CBF9099-086D-4A83-8243-9F9ABBD25DC5}">
      <dsp:nvSpPr>
        <dsp:cNvPr id="0" name=""/>
        <dsp:cNvSpPr/>
      </dsp:nvSpPr>
      <dsp:spPr>
        <a:xfrm>
          <a:off x="5559279" y="1887057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Engineering</a:t>
          </a:r>
        </a:p>
      </dsp:txBody>
      <dsp:txXfrm>
        <a:off x="5574023" y="1901801"/>
        <a:ext cx="1946250" cy="473900"/>
      </dsp:txXfrm>
    </dsp:sp>
    <dsp:sp modelId="{F77264FC-B3E3-4EE6-8710-C837FD8E85FC}">
      <dsp:nvSpPr>
        <dsp:cNvPr id="0" name=""/>
        <dsp:cNvSpPr/>
      </dsp:nvSpPr>
      <dsp:spPr>
        <a:xfrm>
          <a:off x="5559279" y="2467891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 and Testing</a:t>
          </a:r>
        </a:p>
      </dsp:txBody>
      <dsp:txXfrm>
        <a:off x="5574023" y="2482635"/>
        <a:ext cx="1946250" cy="473900"/>
      </dsp:txXfrm>
    </dsp:sp>
    <dsp:sp modelId="{1D502B1F-2447-4A04-B324-2FA30A09BF98}">
      <dsp:nvSpPr>
        <dsp:cNvPr id="0" name=""/>
        <dsp:cNvSpPr/>
      </dsp:nvSpPr>
      <dsp:spPr>
        <a:xfrm>
          <a:off x="5559279" y="3048724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Metrics Analysis</a:t>
          </a:r>
        </a:p>
      </dsp:txBody>
      <dsp:txXfrm>
        <a:off x="5574023" y="3063468"/>
        <a:ext cx="1946250" cy="473900"/>
      </dsp:txXfrm>
    </dsp:sp>
    <dsp:sp modelId="{E0C4FCA3-5117-4F47-8EE2-DCBF8CD59766}">
      <dsp:nvSpPr>
        <dsp:cNvPr id="0" name=""/>
        <dsp:cNvSpPr/>
      </dsp:nvSpPr>
      <dsp:spPr>
        <a:xfrm>
          <a:off x="5559279" y="3629557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Tuning</a:t>
          </a:r>
        </a:p>
      </dsp:txBody>
      <dsp:txXfrm>
        <a:off x="5574023" y="3644301"/>
        <a:ext cx="1946250" cy="473900"/>
      </dsp:txXfrm>
    </dsp:sp>
    <dsp:sp modelId="{4EF41327-480E-41B8-B172-CF4EA5C1AA09}">
      <dsp:nvSpPr>
        <dsp:cNvPr id="0" name=""/>
        <dsp:cNvSpPr/>
      </dsp:nvSpPr>
      <dsp:spPr>
        <a:xfrm>
          <a:off x="7969727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Operation</a:t>
          </a:r>
        </a:p>
      </dsp:txBody>
      <dsp:txXfrm>
        <a:off x="7969727" y="0"/>
        <a:ext cx="2469672" cy="1305401"/>
      </dsp:txXfrm>
    </dsp:sp>
    <dsp:sp modelId="{824C37F1-519B-4D3A-A9B5-130FEB5D97AE}">
      <dsp:nvSpPr>
        <dsp:cNvPr id="0" name=""/>
        <dsp:cNvSpPr/>
      </dsp:nvSpPr>
      <dsp:spPr>
        <a:xfrm>
          <a:off x="8214177" y="130550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Online Scoring</a:t>
          </a:r>
        </a:p>
      </dsp:txBody>
      <dsp:txXfrm>
        <a:off x="8232743" y="1324073"/>
        <a:ext cx="1938606" cy="596765"/>
      </dsp:txXfrm>
    </dsp:sp>
    <dsp:sp modelId="{31B1B4E3-BC3D-4FB9-8496-3DEE4FDF8912}">
      <dsp:nvSpPr>
        <dsp:cNvPr id="0" name=""/>
        <dsp:cNvSpPr/>
      </dsp:nvSpPr>
      <dsp:spPr>
        <a:xfrm>
          <a:off x="8214177" y="203692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Batch scoring</a:t>
          </a:r>
        </a:p>
      </dsp:txBody>
      <dsp:txXfrm>
        <a:off x="8232743" y="2055493"/>
        <a:ext cx="1938606" cy="596765"/>
      </dsp:txXfrm>
    </dsp:sp>
    <dsp:sp modelId="{A749BCA5-2714-4BE0-A55B-6BE2CC42CFD2}">
      <dsp:nvSpPr>
        <dsp:cNvPr id="0" name=""/>
        <dsp:cNvSpPr/>
      </dsp:nvSpPr>
      <dsp:spPr>
        <a:xfrm>
          <a:off x="8214177" y="276834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</a:t>
          </a:r>
        </a:p>
      </dsp:txBody>
      <dsp:txXfrm>
        <a:off x="8232743" y="2786912"/>
        <a:ext cx="1938606" cy="596765"/>
      </dsp:txXfrm>
    </dsp:sp>
    <dsp:sp modelId="{83FA81F0-1E55-4353-8775-1F2767135CEC}">
      <dsp:nvSpPr>
        <dsp:cNvPr id="0" name=""/>
        <dsp:cNvSpPr/>
      </dsp:nvSpPr>
      <dsp:spPr>
        <a:xfrm>
          <a:off x="8214177" y="349976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Integration</a:t>
          </a:r>
        </a:p>
      </dsp:txBody>
      <dsp:txXfrm>
        <a:off x="8232743" y="3518332"/>
        <a:ext cx="1938606" cy="596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F1B10-C630-4425-88FC-A4FA0F79BAB5}">
      <dsp:nvSpPr>
        <dsp:cNvPr id="0" name=""/>
        <dsp:cNvSpPr/>
      </dsp:nvSpPr>
      <dsp:spPr>
        <a:xfrm rot="16200000">
          <a:off x="1522015" y="-1522015"/>
          <a:ext cx="2175668" cy="52197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Engineering</a:t>
          </a:r>
        </a:p>
      </dsp:txBody>
      <dsp:txXfrm rot="5400000">
        <a:off x="0" y="0"/>
        <a:ext cx="5219700" cy="1631751"/>
      </dsp:txXfrm>
    </dsp:sp>
    <dsp:sp modelId="{934F31B7-F5B6-4FD6-82D2-A9D2597AF9D1}">
      <dsp:nvSpPr>
        <dsp:cNvPr id="0" name=""/>
        <dsp:cNvSpPr/>
      </dsp:nvSpPr>
      <dsp:spPr>
        <a:xfrm>
          <a:off x="5219700" y="0"/>
          <a:ext cx="5219700" cy="2175668"/>
        </a:xfrm>
        <a:prstGeom prst="round1Rect">
          <a:avLst/>
        </a:prstGeom>
        <a:solidFill>
          <a:schemeClr val="accent3">
            <a:hueOff val="32837"/>
            <a:satOff val="-10717"/>
            <a:lumOff val="5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Science</a:t>
          </a:r>
        </a:p>
      </dsp:txBody>
      <dsp:txXfrm>
        <a:off x="5219700" y="0"/>
        <a:ext cx="5219700" cy="1631751"/>
      </dsp:txXfrm>
    </dsp:sp>
    <dsp:sp modelId="{137BADFD-38A7-4F7E-BC6F-06A8B887CCF3}">
      <dsp:nvSpPr>
        <dsp:cNvPr id="0" name=""/>
        <dsp:cNvSpPr/>
      </dsp:nvSpPr>
      <dsp:spPr>
        <a:xfrm rot="10800000">
          <a:off x="0" y="2175668"/>
          <a:ext cx="5219700" cy="2175668"/>
        </a:xfrm>
        <a:prstGeom prst="round1Rect">
          <a:avLst/>
        </a:prstGeom>
        <a:solidFill>
          <a:schemeClr val="accent3">
            <a:hueOff val="65673"/>
            <a:satOff val="-21434"/>
            <a:lumOff val="109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IT Operations</a:t>
          </a:r>
        </a:p>
      </dsp:txBody>
      <dsp:txXfrm rot="10800000">
        <a:off x="0" y="2719585"/>
        <a:ext cx="5219700" cy="1631751"/>
      </dsp:txXfrm>
    </dsp:sp>
    <dsp:sp modelId="{8A775CE9-F55E-4F08-9182-0445D4A8BD6D}">
      <dsp:nvSpPr>
        <dsp:cNvPr id="0" name=""/>
        <dsp:cNvSpPr/>
      </dsp:nvSpPr>
      <dsp:spPr>
        <a:xfrm rot="5400000">
          <a:off x="6741715" y="653652"/>
          <a:ext cx="2175668" cy="5219700"/>
        </a:xfrm>
        <a:prstGeom prst="round1Rect">
          <a:avLst/>
        </a:prstGeom>
        <a:solidFill>
          <a:schemeClr val="accent3">
            <a:hueOff val="98510"/>
            <a:satOff val="-32151"/>
            <a:lumOff val="164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Development</a:t>
          </a:r>
        </a:p>
      </dsp:txBody>
      <dsp:txXfrm rot="-5400000">
        <a:off x="5219700" y="2719585"/>
        <a:ext cx="5219700" cy="1631751"/>
      </dsp:txXfrm>
    </dsp:sp>
    <dsp:sp modelId="{F205B461-D76D-408E-BAFA-5510C3766DB8}">
      <dsp:nvSpPr>
        <dsp:cNvPr id="0" name=""/>
        <dsp:cNvSpPr/>
      </dsp:nvSpPr>
      <dsp:spPr>
        <a:xfrm>
          <a:off x="3653790" y="1631751"/>
          <a:ext cx="3131820" cy="1087834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Analytics </a:t>
          </a:r>
          <a:br>
            <a:rPr lang="en-US" sz="2700" kern="1200" dirty="0"/>
          </a:br>
          <a:r>
            <a:rPr lang="en-US" sz="2700" kern="1200" dirty="0"/>
            <a:t>Platform</a:t>
          </a:r>
        </a:p>
      </dsp:txBody>
      <dsp:txXfrm>
        <a:off x="3706894" y="1684855"/>
        <a:ext cx="3025612" cy="981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9D7BE-D7B0-4B3E-A220-3ED8AAB7B7CA}">
      <dsp:nvSpPr>
        <dsp:cNvPr id="0" name=""/>
        <dsp:cNvSpPr/>
      </dsp:nvSpPr>
      <dsp:spPr>
        <a:xfrm>
          <a:off x="0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Wrangling</a:t>
          </a:r>
        </a:p>
      </dsp:txBody>
      <dsp:txXfrm>
        <a:off x="0" y="0"/>
        <a:ext cx="2469672" cy="1305401"/>
      </dsp:txXfrm>
    </dsp:sp>
    <dsp:sp modelId="{E5D9831B-A089-4D41-95FC-5A397BE45ACE}">
      <dsp:nvSpPr>
        <dsp:cNvPr id="0" name=""/>
        <dsp:cNvSpPr/>
      </dsp:nvSpPr>
      <dsp:spPr>
        <a:xfrm>
          <a:off x="249484" y="1305507"/>
          <a:ext cx="1975738" cy="633897"/>
        </a:xfrm>
        <a:prstGeom prst="roundRect">
          <a:avLst>
            <a:gd name="adj" fmla="val 10000"/>
          </a:avLst>
        </a:prstGeom>
        <a:solidFill>
          <a:schemeClr val="accent6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Source Identification</a:t>
          </a:r>
        </a:p>
      </dsp:txBody>
      <dsp:txXfrm>
        <a:off x="268050" y="1324073"/>
        <a:ext cx="1938606" cy="596765"/>
      </dsp:txXfrm>
    </dsp:sp>
    <dsp:sp modelId="{24604CDE-35BD-4E06-BDE3-5A23A927B7E3}">
      <dsp:nvSpPr>
        <dsp:cNvPr id="0" name=""/>
        <dsp:cNvSpPr/>
      </dsp:nvSpPr>
      <dsp:spPr>
        <a:xfrm>
          <a:off x="249484" y="203692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ETL / ELT</a:t>
          </a:r>
        </a:p>
      </dsp:txBody>
      <dsp:txXfrm>
        <a:off x="268050" y="2055493"/>
        <a:ext cx="1938606" cy="596765"/>
      </dsp:txXfrm>
    </dsp:sp>
    <dsp:sp modelId="{2314AA58-2F53-49C2-A82C-43A234E806CC}">
      <dsp:nvSpPr>
        <dsp:cNvPr id="0" name=""/>
        <dsp:cNvSpPr/>
      </dsp:nvSpPr>
      <dsp:spPr>
        <a:xfrm>
          <a:off x="249484" y="2768346"/>
          <a:ext cx="1975738" cy="633897"/>
        </a:xfrm>
        <a:prstGeom prst="roundRect">
          <a:avLst>
            <a:gd name="adj" fmla="val 10000"/>
          </a:avLst>
        </a:prstGeom>
        <a:solidFill>
          <a:schemeClr val="accent6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Streaming</a:t>
          </a:r>
          <a:endParaRPr lang="en-US" sz="1700" kern="1200" dirty="0"/>
        </a:p>
      </dsp:txBody>
      <dsp:txXfrm>
        <a:off x="268050" y="2786912"/>
        <a:ext cx="1938606" cy="596765"/>
      </dsp:txXfrm>
    </dsp:sp>
    <dsp:sp modelId="{B4BCC38B-70F1-4A4F-9C20-8097D4A2982D}">
      <dsp:nvSpPr>
        <dsp:cNvPr id="0" name=""/>
        <dsp:cNvSpPr/>
      </dsp:nvSpPr>
      <dsp:spPr>
        <a:xfrm>
          <a:off x="249484" y="349976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Ingestion</a:t>
          </a:r>
        </a:p>
      </dsp:txBody>
      <dsp:txXfrm>
        <a:off x="268050" y="3518332"/>
        <a:ext cx="1938606" cy="596765"/>
      </dsp:txXfrm>
    </dsp:sp>
    <dsp:sp modelId="{5E8D0632-1A3D-49EF-A4DA-F856F91750CC}">
      <dsp:nvSpPr>
        <dsp:cNvPr id="0" name=""/>
        <dsp:cNvSpPr/>
      </dsp:nvSpPr>
      <dsp:spPr>
        <a:xfrm>
          <a:off x="2657414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2657414" y="0"/>
        <a:ext cx="2469672" cy="1305401"/>
      </dsp:txXfrm>
    </dsp:sp>
    <dsp:sp modelId="{996AC201-2D0A-4AE7-B686-136BEF906A00}">
      <dsp:nvSpPr>
        <dsp:cNvPr id="0" name=""/>
        <dsp:cNvSpPr/>
      </dsp:nvSpPr>
      <dsp:spPr>
        <a:xfrm>
          <a:off x="2904382" y="130550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</dsp:txBody>
      <dsp:txXfrm>
        <a:off x="2922948" y="1324073"/>
        <a:ext cx="1938606" cy="596765"/>
      </dsp:txXfrm>
    </dsp:sp>
    <dsp:sp modelId="{4A4BCC16-3F08-4903-8454-4395FDCE82EE}">
      <dsp:nvSpPr>
        <dsp:cNvPr id="0" name=""/>
        <dsp:cNvSpPr/>
      </dsp:nvSpPr>
      <dsp:spPr>
        <a:xfrm>
          <a:off x="2904382" y="203692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Cleansing</a:t>
          </a:r>
        </a:p>
      </dsp:txBody>
      <dsp:txXfrm>
        <a:off x="2922948" y="2055493"/>
        <a:ext cx="1938606" cy="596765"/>
      </dsp:txXfrm>
    </dsp:sp>
    <dsp:sp modelId="{177D1033-9F11-40DA-B697-2E71133845AC}">
      <dsp:nvSpPr>
        <dsp:cNvPr id="0" name=""/>
        <dsp:cNvSpPr/>
      </dsp:nvSpPr>
      <dsp:spPr>
        <a:xfrm>
          <a:off x="2904382" y="2768346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Transformation</a:t>
          </a:r>
        </a:p>
      </dsp:txBody>
      <dsp:txXfrm>
        <a:off x="2922948" y="2786912"/>
        <a:ext cx="1938606" cy="596765"/>
      </dsp:txXfrm>
    </dsp:sp>
    <dsp:sp modelId="{47FF9285-AAF4-4CD1-ACFF-895F648B72E8}">
      <dsp:nvSpPr>
        <dsp:cNvPr id="0" name=""/>
        <dsp:cNvSpPr/>
      </dsp:nvSpPr>
      <dsp:spPr>
        <a:xfrm>
          <a:off x="2904382" y="3499766"/>
          <a:ext cx="1975738" cy="633897"/>
        </a:xfrm>
        <a:prstGeom prst="roundRect">
          <a:avLst>
            <a:gd name="adj" fmla="val 10000"/>
          </a:avLst>
        </a:prstGeom>
        <a:solidFill>
          <a:schemeClr val="accent6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Mash up</a:t>
          </a:r>
          <a:endParaRPr lang="en-US" sz="1700" kern="1200" dirty="0"/>
        </a:p>
      </dsp:txBody>
      <dsp:txXfrm>
        <a:off x="2922948" y="3518332"/>
        <a:ext cx="1938606" cy="596765"/>
      </dsp:txXfrm>
    </dsp:sp>
    <dsp:sp modelId="{05718BDD-FC39-427A-BDBB-BC96DFD7DED0}">
      <dsp:nvSpPr>
        <dsp:cNvPr id="0" name=""/>
        <dsp:cNvSpPr/>
      </dsp:nvSpPr>
      <dsp:spPr>
        <a:xfrm>
          <a:off x="5312312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Development</a:t>
          </a:r>
        </a:p>
      </dsp:txBody>
      <dsp:txXfrm>
        <a:off x="5312312" y="0"/>
        <a:ext cx="2469672" cy="1305401"/>
      </dsp:txXfrm>
    </dsp:sp>
    <dsp:sp modelId="{4770BE3C-8EB5-4CC8-9250-B60FB967513E}">
      <dsp:nvSpPr>
        <dsp:cNvPr id="0" name=""/>
        <dsp:cNvSpPr/>
      </dsp:nvSpPr>
      <dsp:spPr>
        <a:xfrm>
          <a:off x="5559279" y="1306224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</dsp:txBody>
      <dsp:txXfrm>
        <a:off x="5574023" y="1320968"/>
        <a:ext cx="1946250" cy="473900"/>
      </dsp:txXfrm>
    </dsp:sp>
    <dsp:sp modelId="{1CBF9099-086D-4A83-8243-9F9ABBD25DC5}">
      <dsp:nvSpPr>
        <dsp:cNvPr id="0" name=""/>
        <dsp:cNvSpPr/>
      </dsp:nvSpPr>
      <dsp:spPr>
        <a:xfrm>
          <a:off x="5559279" y="1887057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Engineering</a:t>
          </a:r>
        </a:p>
      </dsp:txBody>
      <dsp:txXfrm>
        <a:off x="5574023" y="1901801"/>
        <a:ext cx="1946250" cy="473900"/>
      </dsp:txXfrm>
    </dsp:sp>
    <dsp:sp modelId="{F77264FC-B3E3-4EE6-8710-C837FD8E85FC}">
      <dsp:nvSpPr>
        <dsp:cNvPr id="0" name=""/>
        <dsp:cNvSpPr/>
      </dsp:nvSpPr>
      <dsp:spPr>
        <a:xfrm>
          <a:off x="5559279" y="2467891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 and Testing</a:t>
          </a:r>
        </a:p>
      </dsp:txBody>
      <dsp:txXfrm>
        <a:off x="5574023" y="2482635"/>
        <a:ext cx="1946250" cy="473900"/>
      </dsp:txXfrm>
    </dsp:sp>
    <dsp:sp modelId="{1D502B1F-2447-4A04-B324-2FA30A09BF98}">
      <dsp:nvSpPr>
        <dsp:cNvPr id="0" name=""/>
        <dsp:cNvSpPr/>
      </dsp:nvSpPr>
      <dsp:spPr>
        <a:xfrm>
          <a:off x="5559279" y="3048724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Metrics Analysis</a:t>
          </a:r>
        </a:p>
      </dsp:txBody>
      <dsp:txXfrm>
        <a:off x="5574023" y="3063468"/>
        <a:ext cx="1946250" cy="473900"/>
      </dsp:txXfrm>
    </dsp:sp>
    <dsp:sp modelId="{E0C4FCA3-5117-4F47-8EE2-DCBF8CD59766}">
      <dsp:nvSpPr>
        <dsp:cNvPr id="0" name=""/>
        <dsp:cNvSpPr/>
      </dsp:nvSpPr>
      <dsp:spPr>
        <a:xfrm>
          <a:off x="5559279" y="3629557"/>
          <a:ext cx="1975738" cy="503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Tuning</a:t>
          </a:r>
        </a:p>
      </dsp:txBody>
      <dsp:txXfrm>
        <a:off x="5574023" y="3644301"/>
        <a:ext cx="1946250" cy="473900"/>
      </dsp:txXfrm>
    </dsp:sp>
    <dsp:sp modelId="{4EF41327-480E-41B8-B172-CF4EA5C1AA09}">
      <dsp:nvSpPr>
        <dsp:cNvPr id="0" name=""/>
        <dsp:cNvSpPr/>
      </dsp:nvSpPr>
      <dsp:spPr>
        <a:xfrm>
          <a:off x="7969727" y="0"/>
          <a:ext cx="2469672" cy="43513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Operation</a:t>
          </a:r>
        </a:p>
      </dsp:txBody>
      <dsp:txXfrm>
        <a:off x="7969727" y="0"/>
        <a:ext cx="2469672" cy="1305401"/>
      </dsp:txXfrm>
    </dsp:sp>
    <dsp:sp modelId="{824C37F1-519B-4D3A-A9B5-130FEB5D97AE}">
      <dsp:nvSpPr>
        <dsp:cNvPr id="0" name=""/>
        <dsp:cNvSpPr/>
      </dsp:nvSpPr>
      <dsp:spPr>
        <a:xfrm>
          <a:off x="8214177" y="130550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Online Scoring</a:t>
          </a:r>
        </a:p>
      </dsp:txBody>
      <dsp:txXfrm>
        <a:off x="8232743" y="1324073"/>
        <a:ext cx="1938606" cy="596765"/>
      </dsp:txXfrm>
    </dsp:sp>
    <dsp:sp modelId="{31B1B4E3-BC3D-4FB9-8496-3DEE4FDF8912}">
      <dsp:nvSpPr>
        <dsp:cNvPr id="0" name=""/>
        <dsp:cNvSpPr/>
      </dsp:nvSpPr>
      <dsp:spPr>
        <a:xfrm>
          <a:off x="8214177" y="2036927"/>
          <a:ext cx="1975738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Batch scoring</a:t>
          </a:r>
        </a:p>
      </dsp:txBody>
      <dsp:txXfrm>
        <a:off x="8232743" y="2055493"/>
        <a:ext cx="1938606" cy="596765"/>
      </dsp:txXfrm>
    </dsp:sp>
    <dsp:sp modelId="{A749BCA5-2714-4BE0-A55B-6BE2CC42CFD2}">
      <dsp:nvSpPr>
        <dsp:cNvPr id="0" name=""/>
        <dsp:cNvSpPr/>
      </dsp:nvSpPr>
      <dsp:spPr>
        <a:xfrm>
          <a:off x="8214177" y="2768346"/>
          <a:ext cx="1975738" cy="633897"/>
        </a:xfrm>
        <a:prstGeom prst="roundRect">
          <a:avLst>
            <a:gd name="adj" fmla="val 10000"/>
          </a:avLst>
        </a:prstGeom>
        <a:solidFill>
          <a:schemeClr val="accent6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</a:t>
          </a:r>
          <a:endParaRPr lang="en-US" sz="1700" kern="1200" dirty="0"/>
        </a:p>
      </dsp:txBody>
      <dsp:txXfrm>
        <a:off x="8232743" y="2786912"/>
        <a:ext cx="1938606" cy="596765"/>
      </dsp:txXfrm>
    </dsp:sp>
    <dsp:sp modelId="{83FA81F0-1E55-4353-8775-1F2767135CEC}">
      <dsp:nvSpPr>
        <dsp:cNvPr id="0" name=""/>
        <dsp:cNvSpPr/>
      </dsp:nvSpPr>
      <dsp:spPr>
        <a:xfrm>
          <a:off x="8214177" y="3499766"/>
          <a:ext cx="1975738" cy="633897"/>
        </a:xfrm>
        <a:prstGeom prst="roundRect">
          <a:avLst>
            <a:gd name="adj" fmla="val 10000"/>
          </a:avLst>
        </a:prstGeom>
        <a:solidFill>
          <a:schemeClr val="accent6">
            <a:lumMod val="10000"/>
            <a:lumOff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 Integration</a:t>
          </a:r>
        </a:p>
      </dsp:txBody>
      <dsp:txXfrm>
        <a:off x="8232743" y="3518332"/>
        <a:ext cx="1938606" cy="596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ACCC06-5899-9E47-A46D-EFD4ED2FB9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F4077-0DE1-A14E-B23C-2731D24A8E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2FF74-48C0-8F42-8279-2864DF17ACDC}" type="datetimeFigureOut">
              <a:rPr lang="en-US" smtClean="0">
                <a:latin typeface="Arial Regular"/>
              </a:rPr>
              <a:t>6/10/2020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55ACF-8D25-B649-9518-29A14D7135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757D8-0B74-554B-96FD-E1813BA416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D5312-61F0-6547-B61A-5BE8F9BB55D8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6349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2D980EF1-791D-3E48-80A4-10CA3C8ACBBB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``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95DB35F-1258-CE4C-B36E-D4C44CF434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self – IT architect, not a data scientist!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DB35F-1258-CE4C-B36E-D4C44CF434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Inter-related areas of Big Data Analytics, ML &amp; AI, Modern DW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DB35F-1258-CE4C-B36E-D4C44CF434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5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EA8F-F03E-47CB-9AF4-6DEEFCAD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700"/>
            <a:ext cx="9144000" cy="990600"/>
          </a:xfrm>
        </p:spPr>
        <p:txBody>
          <a:bodyPr anchor="ctr">
            <a:normAutofit/>
          </a:bodyPr>
          <a:lstStyle>
            <a:lvl1pPr algn="ctr">
              <a:defRPr sz="44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FBD1C-77C2-4836-9E05-C77DC916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8827"/>
            <a:ext cx="9144000" cy="343429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9549E-49C4-E641-A45D-0E3A649A6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927" y="2108973"/>
            <a:ext cx="1922145" cy="5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8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EA8F-F03E-47CB-9AF4-6DEEFCAD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700"/>
            <a:ext cx="9144000" cy="990600"/>
          </a:xfrm>
        </p:spPr>
        <p:txBody>
          <a:bodyPr anchor="ctr">
            <a:normAutofit/>
          </a:bodyPr>
          <a:lstStyle>
            <a:lvl1pPr algn="ctr">
              <a:defRPr sz="44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FBD1C-77C2-4836-9E05-C77DC916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8827"/>
            <a:ext cx="9144000" cy="343429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6AB13-38BD-B246-8509-BF764AEFCE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82" y="6100763"/>
            <a:ext cx="1334236" cy="3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9107D6-4DCF-4B1E-A75B-C13F120D00D8}"/>
              </a:ext>
            </a:extLst>
          </p:cNvPr>
          <p:cNvSpPr/>
          <p:nvPr userDrawn="1"/>
        </p:nvSpPr>
        <p:spPr>
          <a:xfrm>
            <a:off x="470027" y="470028"/>
            <a:ext cx="11251946" cy="5917945"/>
          </a:xfrm>
          <a:prstGeom prst="rect">
            <a:avLst/>
          </a:prstGeom>
          <a:solidFill>
            <a:srgbClr val="F2EADC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AEA8F-F03E-47CB-9AF4-6DEEFCAD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700"/>
            <a:ext cx="9144000" cy="990600"/>
          </a:xfrm>
        </p:spPr>
        <p:txBody>
          <a:bodyPr anchor="ctr">
            <a:normAutofit/>
          </a:bodyPr>
          <a:lstStyle>
            <a:lvl1pPr algn="ctr"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49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7D1937-F981-ED47-95DF-EF3CEBFC2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3333"/>
            <a:ext cx="10515600" cy="1325563"/>
          </a:xfrm>
        </p:spPr>
        <p:txBody>
          <a:bodyPr anchor="b"/>
          <a:lstStyle>
            <a:lvl1pPr algn="ctr">
              <a:defRPr b="0" i="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BE43EF-36EF-1B4D-BC59-9F788AD4EB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14744"/>
            <a:ext cx="10515600" cy="8715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99221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00D-6F46-CA44-BB81-0E7D0ADB0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3333"/>
            <a:ext cx="10515600" cy="1325563"/>
          </a:xfrm>
        </p:spPr>
        <p:txBody>
          <a:bodyPr anchor="b"/>
          <a:lstStyle>
            <a:lvl1pPr algn="ctr">
              <a:defRPr b="0" i="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34DE5F-BBBE-8547-A258-8DDF880305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14744"/>
            <a:ext cx="10515600" cy="8715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3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8A7-DDDE-4BB6-ADEC-C0AA9350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10439400" cy="523875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F3B-C074-4BDA-8087-F12570A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51718"/>
            <a:ext cx="104394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22B801-2FF3-4B92-B6BE-ED65A35EAD04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0C30213-E0C3-453F-AFA5-B4D4D2610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D9FD5-0998-4345-BFED-00C558DF2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AD14-48B4-42A2-A42C-7B26AD72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4"/>
            <a:ext cx="10515600" cy="470027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1B3A2-496C-8842-9595-CA8C8F00B251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7CDC1B4-6E9D-474E-A915-25F057C4A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898D3A-45D4-D34A-BC86-453E8A085B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8A7-DDDE-4BB6-ADEC-C0AA9350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10439400" cy="523875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F3B-C074-4BDA-8087-F12570A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51718"/>
            <a:ext cx="509905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4FA414-1AC1-43C8-9398-16AA982C6F9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975350" y="1551718"/>
            <a:ext cx="509905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B91CD-7302-274E-9AA0-A86757F5AA36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48A84400-2BE3-E145-BD6C-EF15F324A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50B898-D4CB-4F4E-9F2A-9E589CF06A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8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8A7-DDDE-4BB6-ADEC-C0AA9350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10439400" cy="523875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F3B-C074-4BDA-8087-F12570A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51718"/>
            <a:ext cx="45085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8962D-EE88-4CCD-A92F-001D9B8681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550988"/>
            <a:ext cx="4983191" cy="43513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454E1-422B-BC4B-BF05-ACF40499E9CD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7863E89B-33EF-A14E-9620-3343283A6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421D82-A1A2-A54A-B527-A79DC62DDB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01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8A7-DDDE-4BB6-ADEC-C0AA9350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10439400" cy="523875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F3B-C074-4BDA-8087-F12570A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900" y="1551718"/>
            <a:ext cx="45085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8962D-EE88-4CCD-A92F-001D9B8681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000" y="1550988"/>
            <a:ext cx="4983191" cy="43513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336E5-C8CD-C443-B976-840410FB0D71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4C33D278-7408-DD4F-9496-40CAE37FC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DC420A-45EA-CD46-B4F3-057DFD1B3E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85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8A7-DDDE-4BB6-ADEC-C0AA9350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10439400" cy="523875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F3B-C074-4BDA-8087-F12570A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51718"/>
            <a:ext cx="45085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CBF3C7A-EAD3-4BC4-B961-3F50A43695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362575" y="1550988"/>
            <a:ext cx="5711825" cy="4351337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EC8F0-A970-8B4C-9A29-C154AC4E9FBE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3C3E8ADC-21EB-EF49-81BE-49312DF3E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254DCF-AAC2-7245-B93B-D6E3070A3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EA8F-F03E-47CB-9AF4-6DEEFCAD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700"/>
            <a:ext cx="9144000" cy="990600"/>
          </a:xfrm>
        </p:spPr>
        <p:txBody>
          <a:bodyPr anchor="ctr">
            <a:normAutofit/>
          </a:bodyPr>
          <a:lstStyle>
            <a:lvl1pPr algn="ctr">
              <a:defRPr sz="44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FBD1C-77C2-4836-9E05-C77DC916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8827"/>
            <a:ext cx="9144000" cy="343429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B3860-A598-7F46-8094-4685C721C2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927" y="2108973"/>
            <a:ext cx="1922145" cy="5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8A7-DDDE-4BB6-ADEC-C0AA9350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10439400" cy="523875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F3B-C074-4BDA-8087-F12570A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219324"/>
            <a:ext cx="5099050" cy="36265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4FA414-1AC1-43C8-9398-16AA982C6F9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975350" y="2219324"/>
            <a:ext cx="5099050" cy="36265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EBE5D9-2305-4EB4-9CE8-A362C5D66D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000" y="1551719"/>
            <a:ext cx="5099050" cy="5238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Georgia" panose="02040502050405020303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F3095-8DE2-4445-9726-F167C065EF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75350" y="1551719"/>
            <a:ext cx="5099050" cy="5238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Georgia" panose="02040502050405020303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0FD42-3D75-E941-A0C8-7219574D1BF3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A81AD54D-28DA-8146-AB5A-B38FD2CDA2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5DF44A-5690-4F4A-B16B-7580BD4EF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5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A8A7-DDDE-4BB6-ADEC-C0AA9350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10439400" cy="523875"/>
          </a:xfrm>
        </p:spPr>
        <p:txBody>
          <a:bodyPr>
            <a:normAutofit/>
          </a:bodyPr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F3B-C074-4BDA-8087-F12570A4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2219324"/>
            <a:ext cx="3317875" cy="36265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EBE5D9-2305-4EB4-9CE8-A362C5D66D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000" y="1551719"/>
            <a:ext cx="3317875" cy="5238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392B78-8D5A-4E81-B143-30F0838E2CA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4968" y="2219324"/>
            <a:ext cx="3317875" cy="36265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56452F9-9B31-44DA-B431-8CD503F4074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94968" y="1551719"/>
            <a:ext cx="3317875" cy="5238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DCA221-0B73-4484-8FC6-0C87D2BE6A7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754937" y="2219324"/>
            <a:ext cx="3317875" cy="36265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537C1B-7FC4-441C-8A63-3ED33FC7E9A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754937" y="1551719"/>
            <a:ext cx="3317875" cy="5238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Georgia" panose="02040502050405020303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2AA03-4E54-484D-91E9-A1124EE3177C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9E3517BB-E1F3-DA40-8C04-143EA7EDC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B9926B-4A6C-C94C-9727-C15E6E077A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38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627B14-33F4-BA44-B232-C18130374740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F0AFD66-EAA6-904F-8B32-54ED99528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2969A-CEE8-3B4F-A52F-2C013CC4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7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8BC598A-D196-8D4D-B4EC-4CD17639E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5630"/>
            <a:ext cx="10515600" cy="931128"/>
          </a:xfrm>
        </p:spPr>
        <p:txBody>
          <a:bodyPr>
            <a:normAutofit/>
          </a:bodyPr>
          <a:lstStyle>
            <a:lvl1pPr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CB0A1-37D0-2642-8F20-9FCB698FAAD5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E51FE-6EB7-454C-88B1-5E950B52E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C034F4-6F5D-E141-90C5-3D73DF09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9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5521-41FC-E240-A4AB-25A9A8D2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31463" cy="712381"/>
          </a:xfrm>
        </p:spPr>
        <p:txBody>
          <a:bodyPr anchor="b"/>
          <a:lstStyle>
            <a:lvl1pPr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B0168D6F-D0DA-F142-BB3D-88CFA79B1C8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1" y="1403498"/>
            <a:ext cx="10433050" cy="4465489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0B6DF-B8EC-8342-BD7F-D58E7DF1561E}"/>
              </a:ext>
            </a:extLst>
          </p:cNvPr>
          <p:cNvSpPr/>
          <p:nvPr userDrawn="1"/>
        </p:nvSpPr>
        <p:spPr>
          <a:xfrm>
            <a:off x="0" y="6215063"/>
            <a:ext cx="12192000" cy="642937"/>
          </a:xfrm>
          <a:prstGeom prst="rect">
            <a:avLst/>
          </a:prstGeom>
          <a:solidFill>
            <a:srgbClr val="F2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75A94C73-B3F8-DB49-8053-4EE225FC3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3DA31-05ED-5A40-953F-1D2C7F6470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64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ED2FDA7-EA8E-487C-92A2-372CCC7E4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241" y="64063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6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2535-8289-5149-9A44-D4F2F94EB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74944"/>
          </a:xfrm>
          <a:prstGeom prst="rect">
            <a:avLst/>
          </a:prstGeom>
        </p:spPr>
        <p:txBody>
          <a:bodyPr anchor="b"/>
          <a:lstStyle>
            <a:lvl1pPr>
              <a:defRPr b="0" i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AA8F-D4B9-014E-BD10-BA823534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4D53AB3-0880-E542-B602-90FE98413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6B9F7-F7BE-A242-B803-02A30F0109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084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3175-7B7E-8E49-87D1-3463B33C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AAEA-6EDC-9746-877B-F0CA7058B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E6028-6A4F-C34B-8D08-56CC2580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B2130-086C-F14D-9B9B-B8006B634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F27C6D-20A7-224E-A330-B823A63406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853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0160-EC26-F14D-85E4-F539D5E685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58022"/>
            <a:ext cx="5181600" cy="47189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 /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B7C93-DCE6-CD42-AF1B-2A070ABE4299}"/>
              </a:ext>
            </a:extLst>
          </p:cNvPr>
          <p:cNvSpPr/>
          <p:nvPr userDrawn="1"/>
        </p:nvSpPr>
        <p:spPr>
          <a:xfrm>
            <a:off x="0" y="-1"/>
            <a:ext cx="12313920" cy="12823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BC598A-D196-8D4D-B4EC-4CD17639E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5630"/>
            <a:ext cx="10515600" cy="931128"/>
          </a:xfrm>
        </p:spPr>
        <p:txBody>
          <a:bodyPr>
            <a:normAutofit/>
          </a:bodyPr>
          <a:lstStyle>
            <a:lvl1pPr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630D66F1-6CE5-E64A-8FB7-75DECC6CB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CE6442-1A16-2345-8986-36F0EAF5E9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0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7E7771-6740-F247-8609-36EBA571840E}"/>
              </a:ext>
            </a:extLst>
          </p:cNvPr>
          <p:cNvSpPr/>
          <p:nvPr userDrawn="1"/>
        </p:nvSpPr>
        <p:spPr>
          <a:xfrm>
            <a:off x="0" y="0"/>
            <a:ext cx="5848166" cy="6996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8BE9CD-3BB7-B948-AC0C-C400A0F1C2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7450" y="1285875"/>
            <a:ext cx="4506875" cy="1428750"/>
          </a:xfrm>
        </p:spPr>
        <p:txBody>
          <a:bodyPr anchor="b">
            <a:normAutofit/>
          </a:bodyPr>
          <a:lstStyle>
            <a:lvl1pPr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Contact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03C51D-FDF0-A042-9A2E-DECF799F2C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7939" y="4051301"/>
            <a:ext cx="4086386" cy="38180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highlight>
                  <a:srgbClr val="FFFF00"/>
                </a:highlight>
              </a:rPr>
              <a:t>&lt;REP NAME&gt;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6471F39-97FF-4348-BCF5-564CA0AD1E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7939" y="4588252"/>
            <a:ext cx="4086386" cy="38180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highlight>
                  <a:srgbClr val="FFFF00"/>
                </a:highlight>
              </a:rPr>
              <a:t>&lt;REP PHONE NUMBER&gt;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5242D9EB-0537-544B-B3C1-3A7360314F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939" y="5101259"/>
            <a:ext cx="4086386" cy="38180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highlight>
                  <a:srgbClr val="FFFF00"/>
                </a:highlight>
              </a:rPr>
              <a:t>&lt;REP EMAIL&gt;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8D78ECF4-F0E2-E947-A261-66D06A332A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337" y="4162890"/>
            <a:ext cx="158625" cy="158625"/>
          </a:xfrm>
          <a:prstGeom prst="rect">
            <a:avLst/>
          </a:prstGeom>
        </p:spPr>
      </p:pic>
      <p:pic>
        <p:nvPicPr>
          <p:cNvPr id="24" name="Graphic 23" descr="Envelope">
            <a:extLst>
              <a:ext uri="{FF2B5EF4-FFF2-40B4-BE49-F238E27FC236}">
                <a16:creationId xmlns:a16="http://schemas.microsoft.com/office/drawing/2014/main" id="{97C200AA-F26F-E140-BF23-4BD345D014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336" y="5210582"/>
            <a:ext cx="158625" cy="158625"/>
          </a:xfrm>
          <a:prstGeom prst="rect">
            <a:avLst/>
          </a:prstGeom>
        </p:spPr>
      </p:pic>
      <p:pic>
        <p:nvPicPr>
          <p:cNvPr id="26" name="Graphic 25" descr="Receiver">
            <a:extLst>
              <a:ext uri="{FF2B5EF4-FFF2-40B4-BE49-F238E27FC236}">
                <a16:creationId xmlns:a16="http://schemas.microsoft.com/office/drawing/2014/main" id="{27E5E6EC-246C-D147-92DF-4A7DB17D92C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37" y="4673631"/>
            <a:ext cx="158625" cy="158625"/>
          </a:xfrm>
          <a:prstGeom prst="rect">
            <a:avLst/>
          </a:prstGeom>
        </p:spPr>
      </p:pic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B0E11225-03D3-5248-A82C-4F3DFF772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1A6F8A-4CE5-F54B-8B96-CD2BC5E9B5F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EA8F-F03E-47CB-9AF4-6DEEFCAD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700"/>
            <a:ext cx="9144000" cy="990600"/>
          </a:xfrm>
        </p:spPr>
        <p:txBody>
          <a:bodyPr anchor="ctr">
            <a:normAutofit/>
          </a:bodyPr>
          <a:lstStyle>
            <a:lvl1pPr algn="ctr">
              <a:defRPr sz="44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FBD1C-77C2-4836-9E05-C77DC916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8827"/>
            <a:ext cx="9144000" cy="343429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990038-7565-D941-91E5-2F81B3C1BF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898" y="5967783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2AD9D9-BE3D-9E49-9BA0-AFBEE5D94836}"/>
              </a:ext>
            </a:extLst>
          </p:cNvPr>
          <p:cNvSpPr/>
          <p:nvPr/>
        </p:nvSpPr>
        <p:spPr>
          <a:xfrm>
            <a:off x="0" y="0"/>
            <a:ext cx="12313920" cy="1465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68DA4-137A-E745-8378-60B862246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633" y="365126"/>
            <a:ext cx="10784167" cy="872004"/>
          </a:xfrm>
        </p:spPr>
        <p:txBody>
          <a:bodyPr>
            <a:normAutofit/>
          </a:bodyPr>
          <a:lstStyle>
            <a:lvl1pPr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Place Title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ECF957-B134-A743-8E74-294C2877CB5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9633" y="2433918"/>
            <a:ext cx="3154680" cy="3680908"/>
          </a:xfrm>
        </p:spPr>
        <p:txBody>
          <a:bodyPr/>
          <a:lstStyle>
            <a:lvl1pPr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r>
              <a:rPr lang="en-US" dirty="0"/>
              <a:t>Column One</a:t>
            </a:r>
          </a:p>
          <a:p>
            <a:pPr lvl="1"/>
            <a:r>
              <a:rPr lang="en-US" dirty="0"/>
              <a:t>Subtext goes here</a:t>
            </a:r>
          </a:p>
          <a:p>
            <a:pPr lvl="2"/>
            <a:r>
              <a:rPr lang="en-US" dirty="0"/>
              <a:t>Level one Bullet</a:t>
            </a:r>
          </a:p>
          <a:p>
            <a:pPr lvl="3"/>
            <a:r>
              <a:rPr lang="en-US" dirty="0"/>
              <a:t>Level 2 Bullet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4AAF7AD-76F2-6E47-8233-F5856CF430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18660" y="2433918"/>
            <a:ext cx="3154680" cy="3680908"/>
          </a:xfrm>
        </p:spPr>
        <p:txBody>
          <a:bodyPr/>
          <a:lstStyle>
            <a:lvl1pPr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r>
              <a:rPr lang="en-US" dirty="0"/>
              <a:t>Column Two</a:t>
            </a:r>
          </a:p>
          <a:p>
            <a:pPr lvl="1"/>
            <a:r>
              <a:rPr lang="en-US" dirty="0"/>
              <a:t>Subtext goes here</a:t>
            </a:r>
          </a:p>
          <a:p>
            <a:pPr lvl="2"/>
            <a:r>
              <a:rPr lang="en-US" dirty="0"/>
              <a:t>Level one Bullet</a:t>
            </a:r>
          </a:p>
          <a:p>
            <a:pPr lvl="3"/>
            <a:r>
              <a:rPr lang="en-US" dirty="0"/>
              <a:t>Level 2 Bullet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EF769F4-FA74-CB47-8177-5BA0096935E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476744" y="2433918"/>
            <a:ext cx="3154680" cy="3680908"/>
          </a:xfrm>
        </p:spPr>
        <p:txBody>
          <a:bodyPr>
            <a:normAutofit/>
          </a:bodyPr>
          <a:lstStyle>
            <a:lvl1pPr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r>
              <a:rPr lang="en-US" dirty="0"/>
              <a:t>Column Three</a:t>
            </a:r>
          </a:p>
          <a:p>
            <a:pPr lvl="1"/>
            <a:r>
              <a:rPr lang="en-US" dirty="0"/>
              <a:t>Subtext goes here</a:t>
            </a:r>
          </a:p>
          <a:p>
            <a:pPr lvl="2"/>
            <a:r>
              <a:rPr lang="en-US" dirty="0"/>
              <a:t>Level one Bullet</a:t>
            </a:r>
          </a:p>
          <a:p>
            <a:pPr lvl="3"/>
            <a:r>
              <a:rPr lang="en-US" dirty="0"/>
              <a:t>Level 2 Bullet</a:t>
            </a:r>
          </a:p>
        </p:txBody>
      </p:sp>
      <p:sp>
        <p:nvSpPr>
          <p:cNvPr id="19" name="Text Placeholder 37">
            <a:extLst>
              <a:ext uri="{FF2B5EF4-FFF2-40B4-BE49-F238E27FC236}">
                <a16:creationId xmlns:a16="http://schemas.microsoft.com/office/drawing/2014/main" id="{DCBA911D-F749-CA45-820D-BA8AE794E6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724" y="1546017"/>
            <a:ext cx="11061700" cy="5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7037B69-56E0-B944-BD55-78917ED1C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54E0D5-992A-A14E-B86A-3AD1CF00D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16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551C17E-D57F-FD44-B53F-8A8304B30105}"/>
              </a:ext>
            </a:extLst>
          </p:cNvPr>
          <p:cNvSpPr/>
          <p:nvPr/>
        </p:nvSpPr>
        <p:spPr>
          <a:xfrm>
            <a:off x="0" y="-1"/>
            <a:ext cx="12313920" cy="1825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B599-6BAF-4B48-9062-2CEA11FD45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FA79147-9454-0845-8379-8F54C0D44E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55815"/>
            <a:ext cx="10515600" cy="4121148"/>
          </a:xfrm>
        </p:spPr>
        <p:txBody>
          <a:bodyPr numCol="2"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Section title</a:t>
            </a:r>
          </a:p>
          <a:p>
            <a:pPr lvl="1"/>
            <a:r>
              <a:rPr lang="en-US"/>
              <a:t>An example of what sentence </a:t>
            </a:r>
            <a:br>
              <a:rPr lang="en-US"/>
            </a:br>
            <a:r>
              <a:rPr lang="en-US"/>
              <a:t>formatting will look like.</a:t>
            </a:r>
          </a:p>
          <a:p>
            <a:r>
              <a:rPr lang="en-US"/>
              <a:t>First level bullets should be sentence case, 16pt </a:t>
            </a:r>
          </a:p>
          <a:p>
            <a:pPr lvl="1"/>
            <a:r>
              <a:rPr lang="en-US"/>
              <a:t>Second level bullets are 16pt</a:t>
            </a:r>
          </a:p>
          <a:p>
            <a:pPr lvl="2"/>
            <a:r>
              <a:rPr lang="en-US"/>
              <a:t>Third level bullets are 14pt</a:t>
            </a:r>
          </a:p>
          <a:p>
            <a:r>
              <a:rPr lang="en-US"/>
              <a:t>This content box can be used for text, </a:t>
            </a:r>
            <a:br>
              <a:rPr lang="en-US"/>
            </a:br>
            <a:r>
              <a:rPr lang="en-US"/>
              <a:t>charts, graphs, or images</a:t>
            </a:r>
          </a:p>
          <a:p>
            <a:r>
              <a:rPr lang="en-US"/>
              <a:t>Bullets line up</a:t>
            </a:r>
          </a:p>
          <a:p>
            <a:r>
              <a:rPr lang="en-US"/>
              <a:t>Edit or reduce content to fit the </a:t>
            </a:r>
            <a:br>
              <a:rPr lang="en-US"/>
            </a:br>
            <a:r>
              <a:rPr lang="en-US"/>
              <a:t>recommended font sizes</a:t>
            </a:r>
          </a:p>
          <a:p>
            <a:endParaRPr lang="en-US"/>
          </a:p>
          <a:p>
            <a:endParaRPr lang="en-US"/>
          </a:p>
          <a:p>
            <a:pPr lvl="0"/>
            <a:r>
              <a:rPr lang="en-US"/>
              <a:t>Section title</a:t>
            </a:r>
          </a:p>
          <a:p>
            <a:pPr lvl="1"/>
            <a:r>
              <a:rPr lang="en-US"/>
              <a:t>An example of what sentence </a:t>
            </a:r>
            <a:br>
              <a:rPr lang="en-US"/>
            </a:br>
            <a:r>
              <a:rPr lang="en-US"/>
              <a:t>formatting will look like.</a:t>
            </a:r>
          </a:p>
          <a:p>
            <a:r>
              <a:rPr lang="en-US"/>
              <a:t>First level bullets should be sentence case, 16pt </a:t>
            </a:r>
          </a:p>
          <a:p>
            <a:pPr lvl="1"/>
            <a:r>
              <a:rPr lang="en-US"/>
              <a:t>Second level bullets are 16pt</a:t>
            </a:r>
          </a:p>
          <a:p>
            <a:pPr lvl="2"/>
            <a:r>
              <a:rPr lang="en-US"/>
              <a:t>Third level bullets are 14pt</a:t>
            </a:r>
          </a:p>
          <a:p>
            <a:r>
              <a:rPr lang="en-US"/>
              <a:t>This content box can be used for text, </a:t>
            </a:r>
            <a:br>
              <a:rPr lang="en-US"/>
            </a:br>
            <a:r>
              <a:rPr lang="en-US"/>
              <a:t>charts, graphs, or images</a:t>
            </a:r>
          </a:p>
          <a:p>
            <a:r>
              <a:rPr lang="en-US"/>
              <a:t>Bullets line up</a:t>
            </a:r>
          </a:p>
          <a:p>
            <a:r>
              <a:rPr lang="en-US"/>
              <a:t>Edit or reduce content to fit the </a:t>
            </a:r>
            <a:br>
              <a:rPr lang="en-US"/>
            </a:br>
            <a:r>
              <a:rPr lang="en-US"/>
              <a:t>recommended font sizes</a:t>
            </a:r>
          </a:p>
          <a:p>
            <a:endParaRPr lang="en-US"/>
          </a:p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5FC80435-0F44-C043-88F4-3C3FF89B5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5B4DEE-C7BA-744C-9A10-217659F920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806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551C17E-D57F-FD44-B53F-8A8304B30105}"/>
              </a:ext>
            </a:extLst>
          </p:cNvPr>
          <p:cNvSpPr/>
          <p:nvPr/>
        </p:nvSpPr>
        <p:spPr>
          <a:xfrm>
            <a:off x="0" y="0"/>
            <a:ext cx="12313920" cy="90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B599-6BAF-4B48-9062-2CEA11FD45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306388"/>
          </a:xfrm>
        </p:spPr>
        <p:txBody>
          <a:bodyPr>
            <a:normAutofit/>
          </a:bodyPr>
          <a:lstStyle>
            <a:lvl1pPr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3127DF13-65CF-5A4D-A89B-951908BB3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EB5ED-CD30-5347-A320-838DE59A21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66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DFAC9F-8C54-A44D-B320-E8F42DAAD4C4}"/>
              </a:ext>
            </a:extLst>
          </p:cNvPr>
          <p:cNvSpPr/>
          <p:nvPr/>
        </p:nvSpPr>
        <p:spPr>
          <a:xfrm>
            <a:off x="6095999" y="1"/>
            <a:ext cx="617719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B890-9F1F-1B49-97FA-D3C089EC6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16744"/>
            <a:ext cx="4605338" cy="1045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Georgia Regular" panose="02040502050405020303" pitchFamily="18" charset="0"/>
                <a:ea typeface="Verdana" panose="020B0604030504040204" pitchFamily="34" charset="0"/>
                <a:cs typeface="Times New Roman Regular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158863-F2F8-3D49-ADB7-6CAFC3286F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9425" y="616744"/>
            <a:ext cx="4524375" cy="51228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Call out / Additional 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2E6E75-DB62-4343-BE0A-BD69FDA16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28813"/>
            <a:ext cx="4605338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6ED4C15B-FB6A-B143-A01C-A28280050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361742-5A13-E94D-9B05-34FAA80C6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9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DFAC9F-8C54-A44D-B320-E8F42DAAD4C4}"/>
              </a:ext>
            </a:extLst>
          </p:cNvPr>
          <p:cNvSpPr/>
          <p:nvPr/>
        </p:nvSpPr>
        <p:spPr>
          <a:xfrm>
            <a:off x="1" y="0"/>
            <a:ext cx="322897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158863-F2F8-3D49-ADB7-6CAFC3286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427" y="616743"/>
            <a:ext cx="1952624" cy="51228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79F5387-6F01-824D-AB48-E5357DFCC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57FD70E-2BE3-6E42-A5B9-314AE3E5EE71}"/>
              </a:ext>
            </a:extLst>
          </p:cNvPr>
          <p:cNvSpPr txBox="1">
            <a:spLocks/>
          </p:cNvSpPr>
          <p:nvPr userDrawn="1"/>
        </p:nvSpPr>
        <p:spPr>
          <a:xfrm>
            <a:off x="9320241" y="64063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Arial Regular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13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/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38A454-2DFF-7141-A9BE-0C0E16E6B9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408613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FAC9F-8C54-A44D-B320-E8F42DAAD4C4}"/>
              </a:ext>
            </a:extLst>
          </p:cNvPr>
          <p:cNvSpPr/>
          <p:nvPr/>
        </p:nvSpPr>
        <p:spPr>
          <a:xfrm>
            <a:off x="5408580" y="1"/>
            <a:ext cx="6864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B890-9F1F-1B49-97FA-D3C089EC6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97500"/>
            <a:ext cx="5257800" cy="55613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latin typeface="Georgia Regular" panose="02040502050405020303" pitchFamily="18" charset="0"/>
                <a:ea typeface="Verdana" panose="020B0604030504040204" pitchFamily="34" charset="0"/>
                <a:cs typeface="Times New Roman Regular" panose="02020603050405020304" pitchFamily="18" charset="0"/>
              </a:defRPr>
            </a:lvl1pPr>
          </a:lstStyle>
          <a:p>
            <a:r>
              <a:rPr lang="en-US" dirty="0"/>
              <a:t>“Insert quote or call out here”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EDEC-FCA8-634E-AEF3-0D76CD160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466CB-CF97-C340-9D9A-770FD3D41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7CBCE0-E657-224D-AB1C-029B8D45A379}"/>
              </a:ext>
            </a:extLst>
          </p:cNvPr>
          <p:cNvSpPr/>
          <p:nvPr/>
        </p:nvSpPr>
        <p:spPr>
          <a:xfrm>
            <a:off x="6096000" y="-4763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E225-5BC1-6945-B932-87E7869D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650" y="635430"/>
            <a:ext cx="4671150" cy="1434669"/>
          </a:xfrm>
          <a:prstGeom prst="rect">
            <a:avLst/>
          </a:prstGeom>
        </p:spPr>
        <p:txBody>
          <a:bodyPr anchor="b"/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820D-CD8C-5B45-A7EE-6EEE8EE5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063"/>
            <a:ext cx="4629124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9C95D-5DA8-0D49-BAE7-3E6EF2441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2650" y="2185261"/>
            <a:ext cx="4671150" cy="36964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F9138D2B-1794-1C4B-A413-5F587D60E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B7233D-3D20-C542-AE25-07A8DBABE9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8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7CBCE0-E657-224D-AB1C-029B8D45A37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8E225-5BC1-6945-B932-87E7869D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3198"/>
            <a:ext cx="4518025" cy="1665639"/>
          </a:xfrm>
          <a:prstGeom prst="rect">
            <a:avLst/>
          </a:prstGeom>
        </p:spPr>
        <p:txBody>
          <a:bodyPr anchor="b"/>
          <a:lstStyle>
            <a:lvl1pPr>
              <a:defRPr sz="3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820D-CD8C-5B45-A7EE-6EEE8EE53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264" y="987425"/>
            <a:ext cx="4629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9C95D-5DA8-0D49-BAE7-3E6EF2441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1688"/>
            <a:ext cx="4518025" cy="39674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2CB4EF23-7DE1-E245-A12E-ECF43817C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FB171B-5440-F843-BF67-D7A7D78ED6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94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1DBB9B-1AD1-4E46-B3D4-1E48722D31AA}"/>
              </a:ext>
            </a:extLst>
          </p:cNvPr>
          <p:cNvSpPr/>
          <p:nvPr/>
        </p:nvSpPr>
        <p:spPr>
          <a:xfrm>
            <a:off x="0" y="0"/>
            <a:ext cx="50149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06B93-4D57-FA42-A339-AC57F1E8D6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marL="0" indent="0">
              <a:tabLst>
                <a:tab pos="1708150" algn="l"/>
              </a:tabLst>
              <a:defRPr sz="3200" b="0" i="0">
                <a:latin typeface="Georgia Regular" panose="02040502050405020303" pitchFamily="18" charset="0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Place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545B-E982-6541-9A39-941341B974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24500" y="995363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Supporting Information / Graphic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20C5-C73F-AA4A-A002-8DF84B6E8C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Point 1</a:t>
            </a:r>
          </a:p>
          <a:p>
            <a:pPr lvl="0"/>
            <a:r>
              <a:rPr lang="en-US"/>
              <a:t>Point 2</a:t>
            </a:r>
          </a:p>
          <a:p>
            <a:pPr lvl="0"/>
            <a:r>
              <a:rPr lang="en-US"/>
              <a:t>Point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CCB2F-9AFF-A34F-B80F-E210281C7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F4C889-DB2A-DF45-947A-2A2DD68E3B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78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E00D-6F46-CA44-BB81-0E7D0ADB0B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09077"/>
            <a:ext cx="10515600" cy="1325563"/>
          </a:xfrm>
        </p:spPr>
        <p:txBody>
          <a:bodyPr/>
          <a:lstStyle>
            <a:lvl1pPr algn="ctr">
              <a:defRPr b="0" i="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B728F7A-1872-9748-85A3-A59220DC3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80859-80FF-664B-A5F5-F4FA6FD47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49" y="6387974"/>
            <a:ext cx="1262203" cy="3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0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EA8F-F03E-47CB-9AF4-6DEEFCAD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3700"/>
            <a:ext cx="9144000" cy="990600"/>
          </a:xfrm>
        </p:spPr>
        <p:txBody>
          <a:bodyPr anchor="ctr">
            <a:normAutofit/>
          </a:bodyPr>
          <a:lstStyle>
            <a:lvl1pPr algn="ctr">
              <a:defRPr sz="44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FBD1C-77C2-4836-9E05-C77DC916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8827"/>
            <a:ext cx="9144000" cy="343429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930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oli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8F8C6C9-495A-4ADC-AD6B-B9EDC6C1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0241" y="64063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10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83146AB8-E740-284F-9213-42F95F634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0241" y="6406381"/>
            <a:ext cx="2743200" cy="365125"/>
          </a:xfrm>
        </p:spPr>
        <p:txBody>
          <a:bodyPr/>
          <a:lstStyle/>
          <a:p>
            <a:fld id="{A63751FB-70F4-4349-B626-47FCA4C3E2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6D745-10C1-FD4A-A490-DC7605B75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931" y="3157151"/>
            <a:ext cx="1978137" cy="5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DF11FB-95A8-7D40-BE8A-A53AC876C3BA}"/>
              </a:ext>
            </a:extLst>
          </p:cNvPr>
          <p:cNvSpPr/>
          <p:nvPr userDrawn="1"/>
        </p:nvSpPr>
        <p:spPr>
          <a:xfrm>
            <a:off x="0" y="0"/>
            <a:ext cx="4924425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92FA-55B7-984B-BC67-8AA2113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F62-7267-1244-B42B-3A206F5C38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F700E0-9E92-7A45-82B6-8ED59DE76A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44" y="718592"/>
            <a:ext cx="3670406" cy="2497462"/>
          </a:xfrm>
        </p:spPr>
        <p:txBody>
          <a:bodyPr anchor="b">
            <a:normAutofit/>
          </a:bodyPr>
          <a:lstStyle>
            <a:lvl1pPr marL="0" indent="0">
              <a:buNone/>
              <a:defRPr sz="4400" b="0" i="0">
                <a:latin typeface="Georgia Regular" panose="02040502050405020303" pitchFamily="18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6543-A9A3-0040-816E-CA33785321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45" y="3494096"/>
            <a:ext cx="3670406" cy="124935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3EC0C-CEA9-FC4F-B6CD-316CA81604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45" y="5900738"/>
            <a:ext cx="1334236" cy="3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1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DF11FB-95A8-7D40-BE8A-A53AC876C3BA}"/>
              </a:ext>
            </a:extLst>
          </p:cNvPr>
          <p:cNvSpPr/>
          <p:nvPr userDrawn="1"/>
        </p:nvSpPr>
        <p:spPr>
          <a:xfrm>
            <a:off x="0" y="0"/>
            <a:ext cx="4924425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92FA-55B7-984B-BC67-8AA2113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F62-7267-1244-B42B-3A206F5C38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F700E0-9E92-7A45-82B6-8ED59DE76A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44" y="718592"/>
            <a:ext cx="3670406" cy="2497462"/>
          </a:xfrm>
        </p:spPr>
        <p:txBody>
          <a:bodyPr anchor="b">
            <a:normAutofit/>
          </a:bodyPr>
          <a:lstStyle>
            <a:lvl1pPr marL="0" indent="0">
              <a:buNone/>
              <a:defRPr sz="4400" b="0" i="0">
                <a:latin typeface="Georgia Regular" panose="02040502050405020303" pitchFamily="18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6543-A9A3-0040-816E-CA33785321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45" y="3494096"/>
            <a:ext cx="3670406" cy="124935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44E96-EBE5-A541-9A4E-DE82901523D6}"/>
              </a:ext>
            </a:extLst>
          </p:cNvPr>
          <p:cNvSpPr/>
          <p:nvPr userDrawn="1"/>
        </p:nvSpPr>
        <p:spPr>
          <a:xfrm>
            <a:off x="-2243879" y="2239971"/>
            <a:ext cx="2057400" cy="2508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To replace / remove background image: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 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Go to design tab &gt; Format Background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3EC0C-CEA9-FC4F-B6CD-316CA81604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45" y="5900738"/>
            <a:ext cx="1334236" cy="366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AE2BF1-8A22-4943-849D-F0F1D39C0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4425" y="0"/>
            <a:ext cx="726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5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DF11FB-95A8-7D40-BE8A-A53AC876C3BA}"/>
              </a:ext>
            </a:extLst>
          </p:cNvPr>
          <p:cNvSpPr/>
          <p:nvPr userDrawn="1"/>
        </p:nvSpPr>
        <p:spPr>
          <a:xfrm>
            <a:off x="0" y="-1"/>
            <a:ext cx="5712031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07BD-DA31-F647-9148-CF12D97C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D917-AFFC-5C41-A5B1-5597010715B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65D2-6822-A049-8B21-D7E216DD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92FA-55B7-984B-BC67-8AA2113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F62-7267-1244-B42B-3A206F5C38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F700E0-9E92-7A45-82B6-8ED59DE76A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85526"/>
            <a:ext cx="4086726" cy="2497462"/>
          </a:xfrm>
        </p:spPr>
        <p:txBody>
          <a:bodyPr anchor="b">
            <a:normAutofit/>
          </a:bodyPr>
          <a:lstStyle>
            <a:lvl1pPr marL="0" indent="0">
              <a:buNone/>
              <a:defRPr sz="4400" b="0" i="0">
                <a:latin typeface="Georgia Regular" panose="02040502050405020303" pitchFamily="18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6543-A9A3-0040-816E-CA33785321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19513"/>
            <a:ext cx="4086225" cy="6302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44E96-EBE5-A541-9A4E-DE82901523D6}"/>
              </a:ext>
            </a:extLst>
          </p:cNvPr>
          <p:cNvSpPr/>
          <p:nvPr userDrawn="1"/>
        </p:nvSpPr>
        <p:spPr>
          <a:xfrm>
            <a:off x="-2071688" y="2346979"/>
            <a:ext cx="2057400" cy="2508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To replace / remove background image: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 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Go to design tab &gt; Format Background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88EA9-D46A-234B-BA12-F6AEA4631C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00713"/>
            <a:ext cx="1334236" cy="366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B96248-293A-AD4D-A4F7-D2A8120CE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9423" y="0"/>
            <a:ext cx="6712336" cy="68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63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DF11FB-95A8-7D40-BE8A-A53AC876C3BA}"/>
              </a:ext>
            </a:extLst>
          </p:cNvPr>
          <p:cNvSpPr/>
          <p:nvPr userDrawn="1"/>
        </p:nvSpPr>
        <p:spPr>
          <a:xfrm>
            <a:off x="-14288" y="4171086"/>
            <a:ext cx="12206288" cy="2825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F700E0-9E92-7A45-82B6-8ED59DE76A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5849" y="4432247"/>
            <a:ext cx="7648575" cy="778668"/>
          </a:xfrm>
        </p:spPr>
        <p:txBody>
          <a:bodyPr anchor="b">
            <a:norm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6543-A9A3-0040-816E-CA33785321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5849" y="5312714"/>
            <a:ext cx="7648575" cy="33000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44E96-EBE5-A541-9A4E-DE82901523D6}"/>
              </a:ext>
            </a:extLst>
          </p:cNvPr>
          <p:cNvSpPr/>
          <p:nvPr userDrawn="1"/>
        </p:nvSpPr>
        <p:spPr>
          <a:xfrm>
            <a:off x="-2071688" y="2346979"/>
            <a:ext cx="2057400" cy="2508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To replace / remove background image: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 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Go to design tab &gt; Format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B808B-0FA4-8141-ADB6-C6BB515AE0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49" y="6136109"/>
            <a:ext cx="1334236" cy="3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8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DF11FB-95A8-7D40-BE8A-A53AC876C3BA}"/>
              </a:ext>
            </a:extLst>
          </p:cNvPr>
          <p:cNvSpPr/>
          <p:nvPr userDrawn="1"/>
        </p:nvSpPr>
        <p:spPr>
          <a:xfrm>
            <a:off x="-14288" y="4171086"/>
            <a:ext cx="12206288" cy="2825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F700E0-9E92-7A45-82B6-8ED59DE76A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5849" y="4432247"/>
            <a:ext cx="7648575" cy="778668"/>
          </a:xfrm>
        </p:spPr>
        <p:txBody>
          <a:bodyPr anchor="b">
            <a:norm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6543-A9A3-0040-816E-CA33785321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5849" y="5312714"/>
            <a:ext cx="7648575" cy="33000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44E96-EBE5-A541-9A4E-DE82901523D6}"/>
              </a:ext>
            </a:extLst>
          </p:cNvPr>
          <p:cNvSpPr/>
          <p:nvPr userDrawn="1"/>
        </p:nvSpPr>
        <p:spPr>
          <a:xfrm>
            <a:off x="-2071688" y="2346979"/>
            <a:ext cx="2057400" cy="2508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To replace / remove background image: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 </a:t>
            </a:r>
          </a:p>
          <a:p>
            <a:pPr algn="ctr"/>
            <a:r>
              <a:rPr lang="en-US" sz="1400" b="0" i="0" dirty="0">
                <a:solidFill>
                  <a:sysClr val="windowText" lastClr="000000"/>
                </a:solidFill>
                <a:latin typeface="Arial Regular"/>
              </a:rPr>
              <a:t>Go to design tab &gt; Format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B808B-0FA4-8141-ADB6-C6BB515AE0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49" y="6136109"/>
            <a:ext cx="1334236" cy="366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81CBE-13AA-DD4E-B095-63A3B2B34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288" y="1"/>
            <a:ext cx="12206288" cy="41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B6E76-6B8B-DB42-B7C3-002BAEA4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AD85-6B03-D549-B14A-59C6F5EFD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63ED917-AFFC-5C41-A5B1-5597010715BB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17E4-9695-6941-B224-2757DDFC4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EB1EDF62-7267-1244-B42B-3A206F5C38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4EE67180-4148-814C-A703-7B0753A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EE16A1A-08D3-5544-8F04-430CB24D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714" r:id="rId3"/>
    <p:sldLayoutId id="2147483715" r:id="rId4"/>
    <p:sldLayoutId id="2147483709" r:id="rId5"/>
    <p:sldLayoutId id="2147483729" r:id="rId6"/>
    <p:sldLayoutId id="2147483707" r:id="rId7"/>
    <p:sldLayoutId id="2147483708" r:id="rId8"/>
    <p:sldLayoutId id="2147483730" r:id="rId9"/>
    <p:sldLayoutId id="2147483712" r:id="rId10"/>
    <p:sldLayoutId id="2147483725" r:id="rId11"/>
    <p:sldLayoutId id="2147483701" r:id="rId12"/>
    <p:sldLayoutId id="2147483702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03" r:id="rId23"/>
    <p:sldLayoutId id="2147483688" r:id="rId24"/>
    <p:sldLayoutId id="2147483727" r:id="rId25"/>
    <p:sldLayoutId id="2147483676" r:id="rId26"/>
    <p:sldLayoutId id="2147483679" r:id="rId27"/>
    <p:sldLayoutId id="2147483677" r:id="rId28"/>
    <p:sldLayoutId id="2147483699" r:id="rId29"/>
    <p:sldLayoutId id="2147483678" r:id="rId30"/>
    <p:sldLayoutId id="2147483685" r:id="rId31"/>
    <p:sldLayoutId id="2147483686" r:id="rId32"/>
    <p:sldLayoutId id="2147483683" r:id="rId33"/>
    <p:sldLayoutId id="2147483710" r:id="rId34"/>
    <p:sldLayoutId id="2147483682" r:id="rId35"/>
    <p:sldLayoutId id="2147483692" r:id="rId36"/>
    <p:sldLayoutId id="2147483691" r:id="rId37"/>
    <p:sldLayoutId id="2147483687" r:id="rId38"/>
    <p:sldLayoutId id="2147483700" r:id="rId39"/>
    <p:sldLayoutId id="2147483728" r:id="rId40"/>
    <p:sldLayoutId id="2147483726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eorgia" panose="02040502050405020303" pitchFamily="18" charset="0"/>
          <a:ea typeface="Verdana" panose="020B0604030504040204" pitchFamily="34" charset="0"/>
          <a:cs typeface="Times New Roman Regular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azure.microsoft.com/en-us/services/machine-learning/mlop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74664-B1E5-444F-8B05-52A5566A27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843" y="718592"/>
            <a:ext cx="10831409" cy="2497462"/>
          </a:xfrm>
        </p:spPr>
        <p:txBody>
          <a:bodyPr/>
          <a:lstStyle/>
          <a:p>
            <a:pPr algn="ctr"/>
            <a:r>
              <a:rPr lang="en-US" dirty="0"/>
              <a:t>Architecting an </a:t>
            </a:r>
          </a:p>
          <a:p>
            <a:pPr algn="ctr"/>
            <a:r>
              <a:rPr lang="en-US" dirty="0"/>
              <a:t>Analytics Platform in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0B3C7-A688-7942-8F12-882BB3E1F0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844" y="3731741"/>
            <a:ext cx="10607121" cy="5383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Paychex IT Architecture and Advanced Systems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B0B3C7-A688-7942-8F12-882BB3E1F015}"/>
              </a:ext>
            </a:extLst>
          </p:cNvPr>
          <p:cNvSpPr txBox="1">
            <a:spLocks/>
          </p:cNvSpPr>
          <p:nvPr/>
        </p:nvSpPr>
        <p:spPr>
          <a:xfrm>
            <a:off x="615843" y="4824361"/>
            <a:ext cx="10607121" cy="775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</a:rPr>
              <a:t>Rochester Azure Users Group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123055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6F9C-5347-412F-ABC7-51DA156F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Data Factory – 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6BCF-F259-47E2-9134-9474DD0F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94" y="2075935"/>
            <a:ext cx="3259450" cy="2712882"/>
          </a:xfrm>
        </p:spPr>
        <p:txBody>
          <a:bodyPr>
            <a:normAutofit/>
          </a:bodyPr>
          <a:lstStyle/>
          <a:p>
            <a:r>
              <a:rPr lang="en-US" dirty="0"/>
              <a:t>Register data sets</a:t>
            </a:r>
          </a:p>
          <a:p>
            <a:r>
              <a:rPr lang="en-US" dirty="0"/>
              <a:t>Create a Pipeline</a:t>
            </a:r>
          </a:p>
          <a:p>
            <a:r>
              <a:rPr lang="en-US" dirty="0"/>
              <a:t>Add an Activity to copy flat file to raw data landing zone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AE44D-B0CD-44AA-9DCA-99FFA1EFEC4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926562" y="1231206"/>
            <a:ext cx="8120405" cy="49257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09BB30-3AD6-4680-91DC-13A64EC8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83" y="4926913"/>
            <a:ext cx="1101367" cy="10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2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CFC0-328F-4173-BCAE-E81878B0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Databricks -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619B-826F-4A72-9965-E841158D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" y="1911867"/>
            <a:ext cx="3563333" cy="3727292"/>
          </a:xfrm>
        </p:spPr>
        <p:txBody>
          <a:bodyPr>
            <a:normAutofit/>
          </a:bodyPr>
          <a:lstStyle/>
          <a:p>
            <a:r>
              <a:rPr lang="en-US" dirty="0"/>
              <a:t>Managed Apache Spark platform</a:t>
            </a:r>
          </a:p>
          <a:p>
            <a:r>
              <a:rPr lang="en-US" dirty="0"/>
              <a:t>Workspace experience</a:t>
            </a:r>
          </a:p>
          <a:p>
            <a:r>
              <a:rPr lang="en-US" dirty="0"/>
              <a:t>Data prep notebook</a:t>
            </a:r>
          </a:p>
          <a:p>
            <a:pPr lvl="1"/>
            <a:r>
              <a:rPr lang="en-US" dirty="0"/>
              <a:t>Read raw data</a:t>
            </a:r>
          </a:p>
          <a:p>
            <a:pPr lvl="1"/>
            <a:r>
              <a:rPr lang="en-US" dirty="0"/>
              <a:t>Do some cleaning and transforms</a:t>
            </a:r>
          </a:p>
          <a:p>
            <a:pPr lvl="1"/>
            <a:r>
              <a:rPr lang="en-US" dirty="0"/>
              <a:t>Write out to partitioned Apache Parquet dataset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76A06C-D828-4C7B-85C2-776A92AD4F6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337798" y="1501255"/>
            <a:ext cx="7513972" cy="4813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C3B48-4C29-46F9-A86D-704C2EDC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097" y="334699"/>
            <a:ext cx="1045303" cy="10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37D5-722D-4753-813F-FC98E3E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Machine Learning – ML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3A28-8497-4D84-83A7-01855078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59" y="1829882"/>
            <a:ext cx="3116868" cy="3876666"/>
          </a:xfrm>
        </p:spPr>
        <p:txBody>
          <a:bodyPr/>
          <a:lstStyle/>
          <a:p>
            <a:r>
              <a:rPr lang="en-US" dirty="0"/>
              <a:t>Studio experience</a:t>
            </a:r>
          </a:p>
          <a:p>
            <a:r>
              <a:rPr lang="en-US" dirty="0"/>
              <a:t>Compute and data store resources</a:t>
            </a:r>
          </a:p>
          <a:p>
            <a:r>
              <a:rPr lang="en-US" dirty="0"/>
              <a:t>Interactive development via </a:t>
            </a:r>
            <a:r>
              <a:rPr lang="en-US" dirty="0" err="1"/>
              <a:t>Jupyter</a:t>
            </a:r>
            <a:r>
              <a:rPr lang="en-US" dirty="0"/>
              <a:t> notebooks and/or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  <a:p>
            <a:r>
              <a:rPr lang="en-US" dirty="0"/>
              <a:t>Asset registration and tracking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499BE6-6CE0-4B9D-9FBA-14DE1B9F460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826039" y="1490667"/>
            <a:ext cx="8284032" cy="38766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74A1C-1ECF-496C-9CA7-9FE2C485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26" y="5706548"/>
            <a:ext cx="855774" cy="8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6548-3B10-448B-861D-54B19D2F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6642493" cy="494023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Machine Learning -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7EC9-885D-41D8-8A7F-921F9707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397286"/>
            <a:ext cx="37673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 ML automates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 err="1"/>
              <a:t>Explainability</a:t>
            </a:r>
            <a:endParaRPr lang="en-US" dirty="0"/>
          </a:p>
          <a:p>
            <a:r>
              <a:rPr lang="en-US" dirty="0"/>
              <a:t>Platform runs many models for the problem, selects the best one</a:t>
            </a:r>
          </a:p>
          <a:p>
            <a:r>
              <a:rPr lang="en-US" dirty="0"/>
              <a:t>Significant productivity booster</a:t>
            </a:r>
          </a:p>
          <a:p>
            <a:r>
              <a:rPr lang="en-US" dirty="0"/>
              <a:t>Helps streamline many rote, iterative steps in finding an optimized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C20FC-A9D3-44DB-B067-1503AD266EC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476487" y="1397286"/>
            <a:ext cx="7597879" cy="4230515"/>
          </a:xfrm>
        </p:spPr>
      </p:pic>
    </p:spTree>
    <p:extLst>
      <p:ext uri="{BB962C8B-B14F-4D97-AF65-F5344CB8AC3E}">
        <p14:creationId xmlns:p14="http://schemas.microsoft.com/office/powerpoint/2010/main" val="85545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6548-3B10-448B-861D-54B19D2F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Machine Learning – </a:t>
            </a:r>
            <a:r>
              <a:rPr lang="en-US" dirty="0" err="1"/>
              <a:t>explainability</a:t>
            </a:r>
            <a:r>
              <a:rPr lang="en-US" dirty="0"/>
              <a:t> (aka interpretability)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7EC9-885D-41D8-8A7F-921F9707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51718"/>
            <a:ext cx="3220563" cy="4351338"/>
          </a:xfrm>
        </p:spPr>
        <p:txBody>
          <a:bodyPr/>
          <a:lstStyle/>
          <a:p>
            <a:r>
              <a:rPr lang="en-US" dirty="0"/>
              <a:t>Help to explain / interpret model decisions</a:t>
            </a:r>
          </a:p>
          <a:p>
            <a:r>
              <a:rPr lang="en-US" dirty="0"/>
              <a:t>Relates input features to predicted outcome</a:t>
            </a:r>
          </a:p>
          <a:p>
            <a:r>
              <a:rPr lang="en-US" dirty="0"/>
              <a:t>Validate hypotheses</a:t>
            </a:r>
          </a:p>
          <a:p>
            <a:r>
              <a:rPr lang="en-US" dirty="0"/>
              <a:t>Transparency, audits, compliance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16B7C-4935-4CD4-B915-F64A240EB0D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855563" y="1374365"/>
            <a:ext cx="8023472" cy="4658790"/>
          </a:xfrm>
        </p:spPr>
      </p:pic>
    </p:spTree>
    <p:extLst>
      <p:ext uri="{BB962C8B-B14F-4D97-AF65-F5344CB8AC3E}">
        <p14:creationId xmlns:p14="http://schemas.microsoft.com/office/powerpoint/2010/main" val="348579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0D4-F5D3-4955-B88E-1F7853A0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Machine Learning – model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AA2A-876E-4F8D-A42C-B815C75D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42" y="1470147"/>
            <a:ext cx="3182856" cy="4351338"/>
          </a:xfrm>
        </p:spPr>
        <p:txBody>
          <a:bodyPr>
            <a:normAutofit/>
          </a:bodyPr>
          <a:lstStyle/>
          <a:p>
            <a:r>
              <a:rPr lang="en-US" dirty="0"/>
              <a:t>Mechanism of choice depends on data and model characteristics</a:t>
            </a:r>
          </a:p>
          <a:p>
            <a:r>
              <a:rPr lang="en-US" dirty="0"/>
              <a:t>Service deploy to ACI</a:t>
            </a:r>
          </a:p>
          <a:p>
            <a:r>
              <a:rPr lang="en-US" dirty="0"/>
              <a:t>Batch scoring pipeline over input set</a:t>
            </a:r>
          </a:p>
          <a:p>
            <a:r>
              <a:rPr lang="en-US" dirty="0"/>
              <a:t>Export model and run it elsewhere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B3F282-BB48-47AA-B7B8-B4C65291BEC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516198" y="1256271"/>
            <a:ext cx="8451481" cy="4909794"/>
          </a:xfrm>
        </p:spPr>
      </p:pic>
    </p:spTree>
    <p:extLst>
      <p:ext uri="{BB962C8B-B14F-4D97-AF65-F5344CB8AC3E}">
        <p14:creationId xmlns:p14="http://schemas.microsoft.com/office/powerpoint/2010/main" val="340962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5BEA-6146-4D53-B05E-06B3224E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7905685" cy="523875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ML Hyperdrive – 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C5B2-2101-42FC-B043-2961CDE7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54" y="1667170"/>
            <a:ext cx="3390246" cy="3830577"/>
          </a:xfrm>
        </p:spPr>
        <p:txBody>
          <a:bodyPr>
            <a:normAutofit/>
          </a:bodyPr>
          <a:lstStyle/>
          <a:p>
            <a:r>
              <a:rPr lang="en-US" dirty="0"/>
              <a:t>Hyperparameter tuning for best performance</a:t>
            </a:r>
          </a:p>
          <a:p>
            <a:r>
              <a:rPr lang="en-US" dirty="0"/>
              <a:t>Automates evaluation of hyperparameter config for training (exploration)</a:t>
            </a:r>
          </a:p>
          <a:p>
            <a:r>
              <a:rPr lang="en-US" dirty="0"/>
              <a:t>Follow on from auto ML to tune the best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08FB45-4647-4CD1-ACDD-04873CCD6C2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3728453" y="1501655"/>
            <a:ext cx="8397560" cy="4889719"/>
          </a:xfrm>
        </p:spPr>
      </p:pic>
    </p:spTree>
    <p:extLst>
      <p:ext uri="{BB962C8B-B14F-4D97-AF65-F5344CB8AC3E}">
        <p14:creationId xmlns:p14="http://schemas.microsoft.com/office/powerpoint/2010/main" val="63196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315375"/>
            <a:ext cx="5099050" cy="488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Synapse Analytics</a:t>
            </a:r>
          </a:p>
          <a:p>
            <a:r>
              <a:rPr lang="en-US" sz="2000" dirty="0"/>
              <a:t>Provide the Data Warehouse side</a:t>
            </a:r>
          </a:p>
          <a:p>
            <a:r>
              <a:rPr lang="en-US" sz="2000" dirty="0"/>
              <a:t>Embed models into BI and Reporting</a:t>
            </a:r>
          </a:p>
          <a:p>
            <a:r>
              <a:rPr lang="en-US" sz="2000" dirty="0"/>
              <a:t>Unification of end-to-end analytics flow</a:t>
            </a: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MLOps</a:t>
            </a:r>
            <a:r>
              <a:rPr lang="en-US" sz="2000" dirty="0"/>
              <a:t> adoption</a:t>
            </a:r>
          </a:p>
          <a:p>
            <a:r>
              <a:rPr lang="en-US" sz="2000" dirty="0"/>
              <a:t>Model artifacts tracking</a:t>
            </a:r>
          </a:p>
          <a:p>
            <a:r>
              <a:rPr lang="en-US" sz="2000" dirty="0"/>
              <a:t>DevOps practices, CI/CD</a:t>
            </a:r>
          </a:p>
          <a:p>
            <a:r>
              <a:rPr lang="en-US" sz="2000" dirty="0"/>
              <a:t>Drift detection, retraining, retuning</a:t>
            </a:r>
          </a:p>
          <a:p>
            <a:r>
              <a:rPr lang="en-US" sz="2000" dirty="0"/>
              <a:t>Reproducibility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5975350" y="1253331"/>
            <a:ext cx="50990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Production considerations</a:t>
            </a:r>
          </a:p>
          <a:p>
            <a:r>
              <a:rPr lang="en-US" sz="2000" dirty="0"/>
              <a:t>Compute resource allocation</a:t>
            </a:r>
          </a:p>
          <a:p>
            <a:pPr lvl="1"/>
            <a:r>
              <a:rPr lang="en-US" sz="1600" dirty="0"/>
              <a:t>ACI / AKS</a:t>
            </a:r>
          </a:p>
          <a:p>
            <a:pPr lvl="1"/>
            <a:r>
              <a:rPr lang="en-US" sz="1600" dirty="0"/>
              <a:t>Web services</a:t>
            </a:r>
          </a:p>
          <a:p>
            <a:pPr lvl="1"/>
            <a:r>
              <a:rPr lang="en-US" sz="1600" dirty="0"/>
              <a:t>Data pipeline composition</a:t>
            </a:r>
          </a:p>
          <a:p>
            <a:endParaRPr lang="en-US" sz="2000" dirty="0"/>
          </a:p>
          <a:p>
            <a:r>
              <a:rPr lang="en-US" sz="2000" dirty="0"/>
              <a:t>Scoring / Inference</a:t>
            </a:r>
          </a:p>
          <a:p>
            <a:pPr lvl="1"/>
            <a:r>
              <a:rPr lang="en-US" sz="1600" dirty="0"/>
              <a:t>On demand</a:t>
            </a:r>
          </a:p>
          <a:p>
            <a:pPr lvl="1"/>
            <a:r>
              <a:rPr lang="en-US" sz="1600" dirty="0"/>
              <a:t>Batch pipeline</a:t>
            </a:r>
          </a:p>
          <a:p>
            <a:pPr lvl="1"/>
            <a:r>
              <a:rPr lang="en-US" sz="1600" dirty="0"/>
              <a:t>Data streaming</a:t>
            </a:r>
          </a:p>
          <a:p>
            <a:pPr lvl="1"/>
            <a:endParaRPr lang="en-US" sz="1600" dirty="0"/>
          </a:p>
          <a:p>
            <a:r>
              <a:rPr lang="en-US" sz="2000" dirty="0"/>
              <a:t>Results management</a:t>
            </a:r>
          </a:p>
          <a:p>
            <a:pPr lvl="1"/>
            <a:r>
              <a:rPr lang="en-US" sz="1600" dirty="0"/>
              <a:t>Data warehouse integration</a:t>
            </a:r>
          </a:p>
          <a:p>
            <a:pPr lvl="1"/>
            <a:r>
              <a:rPr lang="en-US" sz="1600" dirty="0"/>
              <a:t>Product integration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9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658E-0142-4DCB-8DB7-0F5F0F19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Findings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B3FD-3E0F-4375-A927-D77765EC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301578"/>
            <a:ext cx="4999681" cy="4794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services findings</a:t>
            </a:r>
          </a:p>
          <a:p>
            <a:r>
              <a:rPr lang="en-US" dirty="0"/>
              <a:t>Azure ML strong support for Python, R support is less mature</a:t>
            </a:r>
          </a:p>
          <a:p>
            <a:r>
              <a:rPr lang="en-US" dirty="0" err="1"/>
              <a:t>AutoML</a:t>
            </a:r>
            <a:r>
              <a:rPr lang="en-US" dirty="0"/>
              <a:t> provides significant productivity boost</a:t>
            </a:r>
          </a:p>
          <a:p>
            <a:r>
              <a:rPr lang="en-US" dirty="0"/>
              <a:t>Solid support and focus on model </a:t>
            </a:r>
            <a:r>
              <a:rPr lang="en-US" dirty="0" err="1"/>
              <a:t>explainability</a:t>
            </a:r>
            <a:endParaRPr lang="en-US" dirty="0"/>
          </a:p>
          <a:p>
            <a:r>
              <a:rPr lang="en-US" dirty="0"/>
              <a:t>Azure solutioning best practices for security, infrastructure, policy apply equally to ML solutions</a:t>
            </a:r>
          </a:p>
          <a:p>
            <a:r>
              <a:rPr lang="en-US" dirty="0"/>
              <a:t>Expecting Synapse to complete the picture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053B7-42F6-4386-A1FB-507C927D99F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975350" y="1301578"/>
            <a:ext cx="5099050" cy="4601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Analytics Platform takeaways</a:t>
            </a:r>
          </a:p>
          <a:p>
            <a:r>
              <a:rPr lang="en-US" dirty="0"/>
              <a:t>Technology is only half the battle, need process and practices too</a:t>
            </a:r>
          </a:p>
          <a:p>
            <a:r>
              <a:rPr lang="en-US" dirty="0"/>
              <a:t>Multiple personas have a role in the solution – data engineering, data science, product dev, IT ops, risk and compliance, others</a:t>
            </a:r>
          </a:p>
          <a:p>
            <a:r>
              <a:rPr lang="en-US" dirty="0"/>
              <a:t>Managing the data is as important as the code – quality, lineage, enrichment, etc.  </a:t>
            </a:r>
          </a:p>
          <a:p>
            <a:r>
              <a:rPr lang="en-US" dirty="0"/>
              <a:t>Prepare to do </a:t>
            </a:r>
            <a:r>
              <a:rPr lang="en-US" dirty="0" err="1"/>
              <a:t>MLOps</a:t>
            </a:r>
            <a:r>
              <a:rPr lang="en-US" dirty="0"/>
              <a:t> to keep the models relevant and performant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3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485B-CEC0-4CD7-B5EE-86F04F31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MLOps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AA98B4-B7BC-472D-B69E-02B79CA56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221" y="1126703"/>
            <a:ext cx="8739659" cy="422485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A0A2BB-64D9-4DD4-ABCA-DD1B7B54EF1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6119" y="5379180"/>
            <a:ext cx="10308281" cy="523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https://azure.microsoft.com/en-us/services/machine-learning/mlops/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9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6A82BBBE-BA30-2348-9AB4-0CBAE548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2" name="Shape 285">
            <a:extLst>
              <a:ext uri="{FF2B5EF4-FFF2-40B4-BE49-F238E27FC236}">
                <a16:creationId xmlns:a16="http://schemas.microsoft.com/office/drawing/2014/main" id="{97166BE9-B7B1-A24C-A52C-87F163148DF4}"/>
              </a:ext>
            </a:extLst>
          </p:cNvPr>
          <p:cNvSpPr/>
          <p:nvPr/>
        </p:nvSpPr>
        <p:spPr>
          <a:xfrm>
            <a:off x="6605776" y="1787626"/>
            <a:ext cx="4748024" cy="369639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 Regular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" name="Shape 286">
            <a:extLst>
              <a:ext uri="{FF2B5EF4-FFF2-40B4-BE49-F238E27FC236}">
                <a16:creationId xmlns:a16="http://schemas.microsoft.com/office/drawing/2014/main" id="{CA700391-19F6-2647-8DD1-EF8FFC5943B6}"/>
              </a:ext>
            </a:extLst>
          </p:cNvPr>
          <p:cNvSpPr/>
          <p:nvPr/>
        </p:nvSpPr>
        <p:spPr>
          <a:xfrm>
            <a:off x="6804466" y="1983921"/>
            <a:ext cx="4350600" cy="27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Arial Regular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 dirty="0">
              <a:solidFill>
                <a:srgbClr val="999999"/>
              </a:solidFill>
              <a:latin typeface="Arial Regular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2EC60D-0D3A-A54B-A9EA-D62D98C4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133"/>
              </p:ext>
            </p:extLst>
          </p:nvPr>
        </p:nvGraphicFramePr>
        <p:xfrm>
          <a:off x="973221" y="1787626"/>
          <a:ext cx="457373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3732">
                  <a:extLst>
                    <a:ext uri="{9D8B030D-6E8A-4147-A177-3AD203B41FA5}">
                      <a16:colId xmlns:a16="http://schemas.microsoft.com/office/drawing/2014/main" val="2880092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rial Regular"/>
                        </a:rPr>
                        <a:t>Introduction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85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Arial Regular"/>
                        </a:rPr>
                        <a:t>Analytics Overview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6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rial Regular"/>
                        </a:rPr>
                        <a:t>Analytics Platform in Azure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05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rial Regular"/>
                        </a:rPr>
                        <a:t>Key Findings and Takeaways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74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rial Regular"/>
                        </a:rPr>
                        <a:t>Future Work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4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Arial Regular"/>
                        </a:rPr>
                        <a:t>Q&amp;A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621108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2A60C2F-6510-40D4-8F43-38F10816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66" y="1983921"/>
            <a:ext cx="4431288" cy="2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0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098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3643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51" y="1885363"/>
            <a:ext cx="5794080" cy="3676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“Analytics”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Big Data</a:t>
            </a:r>
          </a:p>
          <a:p>
            <a:endParaRPr lang="en-US" dirty="0"/>
          </a:p>
          <a:p>
            <a:r>
              <a:rPr lang="en-US" dirty="0"/>
              <a:t>Machine Learning / Artificial Intelligence</a:t>
            </a:r>
          </a:p>
          <a:p>
            <a:endParaRPr lang="en-US" dirty="0"/>
          </a:p>
          <a:p>
            <a:r>
              <a:rPr lang="en-US" dirty="0"/>
              <a:t>Modern Data Warehouse</a:t>
            </a:r>
          </a:p>
          <a:p>
            <a:pPr lvl="1"/>
            <a:endParaRPr lang="en-US" dirty="0"/>
          </a:p>
        </p:txBody>
      </p:sp>
      <p:pic>
        <p:nvPicPr>
          <p:cNvPr id="18" name="Graphic 17" descr="Bar chart RTL">
            <a:extLst>
              <a:ext uri="{FF2B5EF4-FFF2-40B4-BE49-F238E27FC236}">
                <a16:creationId xmlns:a16="http://schemas.microsoft.com/office/drawing/2014/main" id="{EEDA3EF2-88E3-4DDA-A470-BAB94EC7B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450" y="3429000"/>
            <a:ext cx="2262433" cy="2282039"/>
          </a:xfrm>
          <a:prstGeom prst="rect">
            <a:avLst/>
          </a:prstGeom>
        </p:spPr>
      </p:pic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2289640B-E4C9-442E-8B75-4B548DCE1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6734" y="2768338"/>
            <a:ext cx="1337164" cy="1337164"/>
          </a:xfrm>
          <a:prstGeom prst="rect">
            <a:avLst/>
          </a:prstGeom>
        </p:spPr>
      </p:pic>
      <p:pic>
        <p:nvPicPr>
          <p:cNvPr id="22" name="Graphic 21" descr="Lightbulb">
            <a:extLst>
              <a:ext uri="{FF2B5EF4-FFF2-40B4-BE49-F238E27FC236}">
                <a16:creationId xmlns:a16="http://schemas.microsoft.com/office/drawing/2014/main" id="{C889EC0D-D047-433B-BE0C-CF8B38911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67740" y="1497162"/>
            <a:ext cx="1337164" cy="13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B61D-DEAE-48DA-9F0C-F458497D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8929-6297-44F1-9D19-DDDEA09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055" y="1551718"/>
            <a:ext cx="45054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Area</a:t>
            </a:r>
          </a:p>
          <a:p>
            <a:r>
              <a:rPr lang="en-US" dirty="0"/>
              <a:t>Internal business</a:t>
            </a:r>
          </a:p>
          <a:p>
            <a:r>
              <a:rPr lang="en-US" dirty="0"/>
              <a:t>External customers</a:t>
            </a:r>
          </a:p>
          <a:p>
            <a:r>
              <a:rPr lang="en-US" dirty="0"/>
              <a:t>IT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Value proposition</a:t>
            </a:r>
          </a:p>
          <a:p>
            <a:r>
              <a:rPr lang="en-US" dirty="0"/>
              <a:t>Descriptive</a:t>
            </a:r>
          </a:p>
          <a:p>
            <a:r>
              <a:rPr lang="en-US" dirty="0"/>
              <a:t>Predictive</a:t>
            </a:r>
          </a:p>
          <a:p>
            <a:r>
              <a:rPr lang="en-US" dirty="0"/>
              <a:t>Prescriptive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22BF3-9597-47D4-B073-E576C8A693D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34050" y="1551718"/>
            <a:ext cx="50990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Subject Matter</a:t>
            </a:r>
          </a:p>
          <a:p>
            <a:r>
              <a:rPr lang="en-US" dirty="0"/>
              <a:t>Business outcomes</a:t>
            </a:r>
          </a:p>
          <a:p>
            <a:r>
              <a:rPr lang="en-US" dirty="0"/>
              <a:t>Client operations</a:t>
            </a:r>
          </a:p>
          <a:p>
            <a:r>
              <a:rPr lang="en-US" dirty="0"/>
              <a:t>Resource optimization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Techniques</a:t>
            </a:r>
          </a:p>
          <a:p>
            <a:r>
              <a:rPr lang="en-US" dirty="0"/>
              <a:t>Custom model development</a:t>
            </a:r>
          </a:p>
          <a:p>
            <a:r>
              <a:rPr lang="en-US" dirty="0"/>
              <a:t>Ad hoc analysis and BI</a:t>
            </a:r>
          </a:p>
          <a:p>
            <a:r>
              <a:rPr lang="en-US" dirty="0"/>
              <a:t>Visualization and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D649E-385F-47A4-88E2-D369CBB4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94" y="5464470"/>
            <a:ext cx="659617" cy="657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8493A-88DC-4101-AEFC-41E86380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389" y="3072626"/>
            <a:ext cx="692940" cy="712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750DD-5B40-49D6-98AB-C87ECF65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127" y="2304654"/>
            <a:ext cx="586950" cy="6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Analytics Flow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01359C-CC39-4FB8-A428-B310005DC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831044"/>
              </p:ext>
            </p:extLst>
          </p:nvPr>
        </p:nvGraphicFramePr>
        <p:xfrm>
          <a:off x="635000" y="1550988"/>
          <a:ext cx="104394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05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D080-992B-41C5-93B6-44E1975C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67B911-EB9E-4750-97FC-811A898A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481199"/>
              </p:ext>
            </p:extLst>
          </p:nvPr>
        </p:nvGraphicFramePr>
        <p:xfrm>
          <a:off x="635000" y="1550988"/>
          <a:ext cx="104394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9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Analytics Platform POC activities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01359C-CC39-4FB8-A428-B310005DC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851380"/>
              </p:ext>
            </p:extLst>
          </p:nvPr>
        </p:nvGraphicFramePr>
        <p:xfrm>
          <a:off x="635000" y="1550988"/>
          <a:ext cx="104394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2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46148-965F-49A5-842A-C32C8A393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767" y="449096"/>
            <a:ext cx="6257303" cy="59598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FFF5F-CD3C-4538-88E6-14345831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42925"/>
            <a:ext cx="4417767" cy="523875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Analytics Platform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B93EA8-B163-46FB-A80A-C0F4BB954AD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2389" y="1423446"/>
            <a:ext cx="4620378" cy="46865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Services</a:t>
            </a:r>
          </a:p>
          <a:p>
            <a:r>
              <a:rPr lang="en-US" sz="2000" dirty="0"/>
              <a:t>Storage</a:t>
            </a:r>
          </a:p>
          <a:p>
            <a:pPr lvl="1"/>
            <a:r>
              <a:rPr lang="en-US" sz="1800" dirty="0"/>
              <a:t>BLOB store</a:t>
            </a:r>
          </a:p>
          <a:p>
            <a:pPr lvl="1"/>
            <a:r>
              <a:rPr lang="en-US" sz="1800" dirty="0"/>
              <a:t>Data Lake Storage</a:t>
            </a:r>
          </a:p>
          <a:p>
            <a:r>
              <a:rPr lang="en-US" sz="2000" dirty="0"/>
              <a:t>Data ingestion</a:t>
            </a:r>
          </a:p>
          <a:p>
            <a:pPr lvl="1"/>
            <a:r>
              <a:rPr lang="en-US" sz="1800" dirty="0"/>
              <a:t>Azure Data Factory</a:t>
            </a:r>
          </a:p>
          <a:p>
            <a:r>
              <a:rPr lang="en-US" sz="2000" dirty="0"/>
              <a:t>Data preparation</a:t>
            </a:r>
          </a:p>
          <a:p>
            <a:pPr lvl="1"/>
            <a:r>
              <a:rPr lang="en-US" sz="1800" dirty="0"/>
              <a:t>Azure Databricks</a:t>
            </a:r>
          </a:p>
          <a:p>
            <a:r>
              <a:rPr lang="en-US" sz="2000" dirty="0"/>
              <a:t>Model development</a:t>
            </a:r>
          </a:p>
          <a:p>
            <a:pPr lvl="1"/>
            <a:r>
              <a:rPr lang="en-US" sz="1800" dirty="0"/>
              <a:t>Azure ML service with Auto ML</a:t>
            </a:r>
          </a:p>
          <a:p>
            <a:pPr lvl="1"/>
            <a:r>
              <a:rPr lang="en-US" sz="1800" dirty="0"/>
              <a:t>Hyperdrive</a:t>
            </a:r>
          </a:p>
          <a:p>
            <a:r>
              <a:rPr lang="en-US" sz="2000" dirty="0"/>
              <a:t>Model operations</a:t>
            </a:r>
          </a:p>
          <a:p>
            <a:pPr lvl="1"/>
            <a:r>
              <a:rPr lang="en-US" sz="1800" dirty="0"/>
              <a:t>Azure Container Instances (ACI)</a:t>
            </a:r>
          </a:p>
        </p:txBody>
      </p:sp>
    </p:spTree>
    <p:extLst>
      <p:ext uri="{BB962C8B-B14F-4D97-AF65-F5344CB8AC3E}">
        <p14:creationId xmlns:p14="http://schemas.microsoft.com/office/powerpoint/2010/main" val="365686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5" y="1268799"/>
            <a:ext cx="5099050" cy="3439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Azure BLOB storage</a:t>
            </a:r>
          </a:p>
          <a:p>
            <a:r>
              <a:rPr lang="en-US" dirty="0"/>
              <a:t>Used as a proxy for ‘real’ internal data source</a:t>
            </a:r>
          </a:p>
          <a:p>
            <a:r>
              <a:rPr lang="en-US" dirty="0"/>
              <a:t>Simulate flat file ETL feed</a:t>
            </a:r>
          </a:p>
          <a:p>
            <a:r>
              <a:rPr lang="en-US" dirty="0"/>
              <a:t>Provide an opportunity to exercise ingestion via Data Factory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679319" y="1474573"/>
            <a:ext cx="5099050" cy="4098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Data Lake storage</a:t>
            </a:r>
          </a:p>
          <a:p>
            <a:r>
              <a:rPr lang="en-US" dirty="0"/>
              <a:t>File system semantics with file level security</a:t>
            </a:r>
          </a:p>
          <a:p>
            <a:r>
              <a:rPr lang="en-US" dirty="0"/>
              <a:t>Hierarchical model on top of cloud storage</a:t>
            </a:r>
          </a:p>
          <a:p>
            <a:r>
              <a:rPr lang="en-US" dirty="0"/>
              <a:t>Storage substrate for data landing, curation, enrichment</a:t>
            </a:r>
          </a:p>
          <a:p>
            <a:r>
              <a:rPr lang="en-US" dirty="0"/>
              <a:t>Runs on Azure storage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8C0D7-DD0F-4968-BB2D-073AFF1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163" y="4893841"/>
            <a:ext cx="903405" cy="77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E8186-72F9-40C4-9E56-19DBA985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16" y="4935966"/>
            <a:ext cx="982651" cy="7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24598"/>
      </p:ext>
    </p:extLst>
  </p:cSld>
  <p:clrMapOvr>
    <a:masterClrMapping/>
  </p:clrMapOvr>
</p:sld>
</file>

<file path=ppt/theme/theme1.xml><?xml version="1.0" encoding="utf-8"?>
<a:theme xmlns:a="http://schemas.openxmlformats.org/drawingml/2006/main" name="Outline - MarketingSupportMMSSalesTeam-81518-NP">
  <a:themeElements>
    <a:clrScheme name="Custom 36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F3E9DB"/>
      </a:accent1>
      <a:accent2>
        <a:srgbClr val="EAE2D5"/>
      </a:accent2>
      <a:accent3>
        <a:srgbClr val="0C275D"/>
      </a:accent3>
      <a:accent4>
        <a:srgbClr val="344E89"/>
      </a:accent4>
      <a:accent5>
        <a:srgbClr val="020E27"/>
      </a:accent5>
      <a:accent6>
        <a:srgbClr val="112042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Paychex Template_01" id="{4CDD8A9E-8323-404F-80D4-98A8C96AD4ED}" vid="{0D8E28EE-8AEC-814C-A971-DE6F55E24E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8F34543BB6148A00E335E8254C6BB" ma:contentTypeVersion="2" ma:contentTypeDescription="Create a new document." ma:contentTypeScope="" ma:versionID="aa6bc0202f39c48e36e68e2abc24969e">
  <xsd:schema xmlns:xsd="http://www.w3.org/2001/XMLSchema" xmlns:xs="http://www.w3.org/2001/XMLSchema" xmlns:p="http://schemas.microsoft.com/office/2006/metadata/properties" xmlns:ns2="cc0291e7-4e99-45e7-b906-8005d4eae5c0" targetNamespace="http://schemas.microsoft.com/office/2006/metadata/properties" ma:root="true" ma:fieldsID="ad7c4052820d178896bda4bc6e9dd250" ns2:_="">
    <xsd:import namespace="cc0291e7-4e99-45e7-b906-8005d4eae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91e7-4e99-45e7-b906-8005d4eae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5790B4-15BE-46CC-9357-3FCE5469E801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9996349a-a7a0-4ff8-93a6-ca1f7cc8c824"/>
    <ds:schemaRef ds:uri="http://schemas.microsoft.com/office/2006/documentManagement/types"/>
    <ds:schemaRef ds:uri="http://schemas.openxmlformats.org/package/2006/metadata/core-properties"/>
    <ds:schemaRef ds:uri="0315d4b0-0d71-4e60-b927-2676c266c1f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752FB2C-705D-4059-891B-B68F2C5BA500}"/>
</file>

<file path=customXml/itemProps3.xml><?xml version="1.0" encoding="utf-8"?>
<ds:datastoreItem xmlns:ds="http://schemas.openxmlformats.org/officeDocument/2006/customXml" ds:itemID="{87EFA07D-31CD-40D4-A924-191C69CC2B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730</Words>
  <Application>Microsoft Office PowerPoint</Application>
  <PresentationFormat>Widescreen</PresentationFormat>
  <Paragraphs>201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Regular</vt:lpstr>
      <vt:lpstr>Georgia</vt:lpstr>
      <vt:lpstr>Georgia Regular</vt:lpstr>
      <vt:lpstr>Outline - MarketingSupportMMSSalesTeam-81518-NP</vt:lpstr>
      <vt:lpstr>PowerPoint Presentation</vt:lpstr>
      <vt:lpstr>PowerPoint Presentation</vt:lpstr>
      <vt:lpstr>Introduction</vt:lpstr>
      <vt:lpstr>Analytics Use Cases</vt:lpstr>
      <vt:lpstr>Analytics Flow</vt:lpstr>
      <vt:lpstr>Stakeholders</vt:lpstr>
      <vt:lpstr>Analytics Platform POC activities</vt:lpstr>
      <vt:lpstr>Azure Analytics Platform</vt:lpstr>
      <vt:lpstr>Data storage tier</vt:lpstr>
      <vt:lpstr>Azure Data Factory – data ingestion</vt:lpstr>
      <vt:lpstr>Azure Databricks - data preparation</vt:lpstr>
      <vt:lpstr>Azure Machine Learning – ML model development</vt:lpstr>
      <vt:lpstr>Azure Machine Learning - AutoML</vt:lpstr>
      <vt:lpstr>Azure Machine Learning – explainability (aka interpretability)</vt:lpstr>
      <vt:lpstr>Azure Machine Learning – model scoring</vt:lpstr>
      <vt:lpstr>Azure ML Hyperdrive – model optimization</vt:lpstr>
      <vt:lpstr>Future Work</vt:lpstr>
      <vt:lpstr>Key Findings and Takeaways</vt:lpstr>
      <vt:lpstr>MLOps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Paychex Azure Case Study</dc:title>
  <dc:creator>crobertson1@paychex.com</dc:creator>
  <cp:lastModifiedBy>Trey Talbott</cp:lastModifiedBy>
  <cp:revision>44</cp:revision>
  <dcterms:created xsi:type="dcterms:W3CDTF">2018-09-10T18:07:56Z</dcterms:created>
  <dcterms:modified xsi:type="dcterms:W3CDTF">2020-06-10T15:04:37Z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0x010100BF28F34543BB6148A00E335E8254C6BB</vt:lpwstr>
  </property>
</Properties>
</file>