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84" r:id="rId26"/>
    <p:sldId id="283" r:id="rId27"/>
    <p:sldId id="271" r:id="rId28"/>
    <p:sldId id="285" r:id="rId29"/>
    <p:sldId id="274" r:id="rId30"/>
    <p:sldId id="286" r:id="rId31"/>
    <p:sldId id="287" r:id="rId32"/>
    <p:sldId id="288" r:id="rId33"/>
    <p:sldId id="289" r:id="rId34"/>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20/2/2017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pic>
        <p:nvPicPr>
          <p:cNvPr id="3" name="Picture 2" descr="F:\Pipo\Sync\Google Drive\Fewlaps\Resources\Logos Fewlaps\Fewlaps blanc (fons transparent).png"/>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artisticChalkSketch/>
                    </a14:imgEffect>
                    <a14:imgEffect>
                      <a14:sharpenSoften amount="-50000"/>
                    </a14:imgEffect>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01349" y="6222294"/>
            <a:ext cx="1141301" cy="318067"/>
          </a:xfrm>
          <a:prstGeom prst="rect">
            <a:avLst/>
          </a:prstGeom>
          <a:noFill/>
        </p:spPr>
      </p:pic>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203974" y="6488668"/>
            <a:ext cx="6935297" cy="369332"/>
          </a:xfrm>
          <a:prstGeom prst="rect">
            <a:avLst/>
          </a:prstGeom>
        </p:spPr>
        <p:txBody>
          <a:bodyPr wrap="none">
            <a:spAutoFit/>
          </a:bodyPr>
          <a:lstStyle/>
          <a:p>
            <a:r>
              <a:rPr lang="ca-ES" dirty="0">
                <a:solidFill>
                  <a:schemeClr val="bg1">
                    <a:lumMod val="50000"/>
                    <a:lumOff val="50000"/>
                  </a:schemeClr>
                </a:solidFill>
              </a:rPr>
              <a:t>https://git-scm.com/book/id/v2/Git-Basics-Viewing-the-Commit-History</a:t>
            </a: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remote</a:t>
            </a:r>
            <a:r>
              <a:rPr lang="es-ES" sz="4800" dirty="0" smtClean="0"/>
              <a:t> </a:t>
            </a:r>
            <a:r>
              <a:rPr lang="es-ES" sz="4800" dirty="0" err="1" smtClean="0"/>
              <a:t>repository</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403649" y="3252903"/>
            <a:ext cx="6336704" cy="954107"/>
          </a:xfrm>
          <a:prstGeom prst="rect">
            <a:avLst/>
          </a:prstGeom>
        </p:spPr>
        <p:txBody>
          <a:bodyPr wrap="square">
            <a:spAutoFit/>
          </a:bodyPr>
          <a:lstStyle/>
          <a:p>
            <a:pPr algn="ctr"/>
            <a:r>
              <a:rPr lang="en-US" sz="2800" dirty="0"/>
              <a:t>A repository which is used to track the same project but resides somewhere else</a:t>
            </a:r>
            <a:r>
              <a:rPr lang="en-US" sz="2800" dirty="0" smtClean="0"/>
              <a:t>.</a:t>
            </a:r>
            <a:endParaRPr lang="en-US" sz="2800" dirty="0"/>
          </a:p>
        </p:txBody>
      </p:sp>
    </p:spTree>
    <p:extLst>
      <p:ext uri="{BB962C8B-B14F-4D97-AF65-F5344CB8AC3E}">
        <p14:creationId xmlns:p14="http://schemas.microsoft.com/office/powerpoint/2010/main" val="4989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1384995"/>
          </a:xfrm>
          <a:prstGeom prst="rect">
            <a:avLst/>
          </a:prstGeom>
        </p:spPr>
        <p:txBody>
          <a:bodyPr wrap="square">
            <a:spAutoFit/>
          </a:bodyPr>
          <a:lstStyle/>
          <a:p>
            <a:pPr algn="ctr"/>
            <a:r>
              <a:rPr lang="es-ES" sz="2800" dirty="0" err="1"/>
              <a:t>git</a:t>
            </a:r>
            <a:r>
              <a:rPr lang="es-ES" sz="2800" dirty="0"/>
              <a:t> </a:t>
            </a:r>
            <a:r>
              <a:rPr lang="es-ES" sz="2800" dirty="0" err="1" smtClean="0"/>
              <a:t>remote</a:t>
            </a:r>
            <a:r>
              <a:rPr lang="es-ES" sz="2800" dirty="0" smtClean="0"/>
              <a:t> </a:t>
            </a:r>
            <a:r>
              <a:rPr lang="es-ES" sz="2800" dirty="0" err="1" smtClean="0"/>
              <a:t>add</a:t>
            </a:r>
            <a:r>
              <a:rPr lang="es-ES" sz="2800" dirty="0" smtClean="0"/>
              <a:t> </a:t>
            </a:r>
            <a:r>
              <a:rPr lang="es-ES" sz="2800" i="1" dirty="0" smtClean="0"/>
              <a:t>[</a:t>
            </a:r>
            <a:r>
              <a:rPr lang="es-ES" sz="2800" i="1" dirty="0" err="1" smtClean="0"/>
              <a:t>shortname</a:t>
            </a:r>
            <a:r>
              <a:rPr lang="es-ES" sz="2800" i="1" dirty="0" smtClean="0"/>
              <a:t>] [</a:t>
            </a:r>
            <a:r>
              <a:rPr lang="es-ES" sz="2800" i="1" dirty="0" err="1" smtClean="0"/>
              <a:t>url</a:t>
            </a:r>
            <a:r>
              <a:rPr lang="es-ES" sz="2800" i="1" dirty="0" smtClean="0"/>
              <a:t>]</a:t>
            </a:r>
          </a:p>
          <a:p>
            <a:pPr algn="ctr"/>
            <a:endParaRPr lang="es-ES" sz="2800" i="1" dirty="0"/>
          </a:p>
          <a:p>
            <a:pPr algn="ctr"/>
            <a:r>
              <a:rPr lang="es-ES" sz="2800" dirty="0" smtClean="0">
                <a:solidFill>
                  <a:schemeClr val="bg1">
                    <a:lumMod val="50000"/>
                    <a:lumOff val="50000"/>
                  </a:schemeClr>
                </a:solidFill>
              </a:rPr>
              <a:t>"</a:t>
            </a:r>
            <a:r>
              <a:rPr lang="ca-ES" sz="2800" dirty="0" err="1" smtClean="0">
                <a:solidFill>
                  <a:schemeClr val="bg1">
                    <a:lumMod val="50000"/>
                    <a:lumOff val="50000"/>
                  </a:schemeClr>
                </a:solidFill>
              </a:rPr>
              <a:t>origin</a:t>
            </a:r>
            <a:r>
              <a:rPr lang="es-ES" sz="2800" dirty="0" smtClean="0">
                <a:solidFill>
                  <a:schemeClr val="bg1">
                    <a:lumMod val="50000"/>
                    <a:lumOff val="50000"/>
                  </a:schemeClr>
                </a:solidFill>
              </a:rPr>
              <a:t>"</a:t>
            </a:r>
            <a:r>
              <a:rPr lang="ca-ES" sz="2800" dirty="0" smtClean="0">
                <a:solidFill>
                  <a:schemeClr val="bg1">
                    <a:lumMod val="50000"/>
                    <a:lumOff val="50000"/>
                  </a:schemeClr>
                </a:solidFill>
              </a:rPr>
              <a:t> is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shortname</a:t>
            </a:r>
            <a:r>
              <a:rPr lang="ca-ES" sz="2800" dirty="0" smtClean="0">
                <a:solidFill>
                  <a:schemeClr val="bg1">
                    <a:lumMod val="50000"/>
                    <a:lumOff val="50000"/>
                  </a:schemeClr>
                </a:solidFill>
              </a:rPr>
              <a:t> of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default</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remote</a:t>
            </a:r>
            <a:endParaRPr lang="es-ES" sz="2800" i="1"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a:t>
            </a:r>
            <a:r>
              <a:rPr lang="es-ES" sz="4800" dirty="0"/>
              <a:t>a </a:t>
            </a:r>
            <a:r>
              <a:rPr lang="es-ES" sz="4800" dirty="0" err="1" smtClean="0"/>
              <a:t>remote</a:t>
            </a:r>
            <a:endParaRPr lang="ca-ES" sz="4800" dirty="0"/>
          </a:p>
        </p:txBody>
      </p:sp>
    </p:spTree>
    <p:extLst>
      <p:ext uri="{BB962C8B-B14F-4D97-AF65-F5344CB8AC3E}">
        <p14:creationId xmlns:p14="http://schemas.microsoft.com/office/powerpoint/2010/main" val="102289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push</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r>
              <a:rPr lang="es-ES" sz="4800" dirty="0" smtClean="0"/>
              <a:t> </a:t>
            </a:r>
            <a:r>
              <a:rPr lang="es-ES" sz="4800" dirty="0" err="1" smtClean="0"/>
              <a:t>your</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2294945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pull</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r>
              <a:rPr lang="es-ES" sz="4800" dirty="0" smtClean="0"/>
              <a:t> </a:t>
            </a:r>
            <a:r>
              <a:rPr lang="es-ES" sz="4800" dirty="0" err="1" smtClean="0"/>
              <a:t>changes</a:t>
            </a:r>
            <a:r>
              <a:rPr lang="es-ES" sz="4800" dirty="0" smtClean="0"/>
              <a:t> </a:t>
            </a:r>
            <a:r>
              <a:rPr lang="es-ES" sz="4800" dirty="0" err="1" smtClean="0"/>
              <a:t>from</a:t>
            </a:r>
            <a:r>
              <a:rPr lang="es-ES" sz="4800" dirty="0" smtClean="0"/>
              <a:t> </a:t>
            </a:r>
            <a:r>
              <a:rPr lang="es-ES" sz="4800" dirty="0" err="1" smtClean="0"/>
              <a:t>remote</a:t>
            </a:r>
            <a:endParaRPr lang="ca-ES" sz="4800" dirty="0"/>
          </a:p>
        </p:txBody>
      </p:sp>
    </p:spTree>
    <p:extLst>
      <p:ext uri="{BB962C8B-B14F-4D97-AF65-F5344CB8AC3E}">
        <p14:creationId xmlns:p14="http://schemas.microsoft.com/office/powerpoint/2010/main" val="333317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a:t>clone https://github.com/rocboronat/from-cvs-to-git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clone </a:t>
            </a:r>
            <a:r>
              <a:rPr lang="es-ES" sz="4800" dirty="0" err="1" smtClean="0"/>
              <a:t>this</a:t>
            </a:r>
            <a:r>
              <a:rPr lang="es-ES" sz="4800" dirty="0" smtClean="0"/>
              <a:t> </a:t>
            </a:r>
            <a:r>
              <a:rPr lang="es-ES" sz="4800" dirty="0" err="1" smtClean="0"/>
              <a:t>presentation</a:t>
            </a:r>
            <a:endParaRPr lang="ca-ES" sz="4800" dirty="0"/>
          </a:p>
        </p:txBody>
      </p:sp>
      <p:pic>
        <p:nvPicPr>
          <p:cNvPr id="1026" name="Picture 2" descr="C:\Users\Roc Boronat\Desktop\1000px-cc-by-sa_ic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020" y="5669999"/>
            <a:ext cx="1995959" cy="70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22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a:t>rebase</a:t>
            </a:r>
            <a:r>
              <a:rPr lang="ca-ES" sz="2800" dirty="0"/>
              <a:t> -i </a:t>
            </a:r>
            <a:r>
              <a:rPr lang="ca-ES" sz="2800" dirty="0" smtClean="0"/>
              <a:t>HEAD~3</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and squash </a:t>
            </a:r>
            <a:r>
              <a:rPr lang="es-ES" sz="4800" dirty="0" err="1" smtClean="0"/>
              <a:t>it</a:t>
            </a:r>
            <a:endParaRPr lang="ca-ES" sz="4800" dirty="0"/>
          </a:p>
        </p:txBody>
      </p:sp>
    </p:spTree>
    <p:extLst>
      <p:ext uri="{BB962C8B-B14F-4D97-AF65-F5344CB8AC3E}">
        <p14:creationId xmlns:p14="http://schemas.microsoft.com/office/powerpoint/2010/main" val="2220969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smtClean="0"/>
              <a:t>help</a:t>
            </a:r>
            <a:r>
              <a:rPr lang="ca-ES" sz="2800" dirty="0" smtClean="0"/>
              <a:t> </a:t>
            </a:r>
            <a:r>
              <a:rPr lang="ca-ES" sz="2800" dirty="0" err="1" smtClean="0"/>
              <a:t>beers</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a:t>q</a:t>
            </a:r>
            <a:r>
              <a:rPr lang="es-ES" sz="4800" dirty="0" err="1" smtClean="0"/>
              <a:t>uestions</a:t>
            </a:r>
            <a:r>
              <a:rPr lang="es-ES" sz="4800" dirty="0" smtClean="0"/>
              <a:t>?</a:t>
            </a:r>
            <a:endParaRPr lang="ca-ES" sz="4800" dirty="0"/>
          </a:p>
        </p:txBody>
      </p:sp>
      <p:pic>
        <p:nvPicPr>
          <p:cNvPr id="2050" name="Picture 2" descr="F:\Pipo\Sync\Google Drive\Fewlaps\Resources\Logos Fewlaps\Fewlaps blanc (fons transparent).png"/>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artisticChalkSketch/>
                    </a14:imgEffect>
                    <a14:imgEffect>
                      <a14:sharpenSoften amount="-50000"/>
                    </a14:imgEffect>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01349" y="6222294"/>
            <a:ext cx="1141301" cy="318067"/>
          </a:xfrm>
          <a:prstGeom prst="rect">
            <a:avLst/>
          </a:prstGeom>
          <a:noFill/>
        </p:spPr>
      </p:pic>
    </p:spTree>
    <p:extLst>
      <p:ext uri="{BB962C8B-B14F-4D97-AF65-F5344CB8AC3E}">
        <p14:creationId xmlns:p14="http://schemas.microsoft.com/office/powerpoint/2010/main" val="493986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TotalTime>
  <Words>515</Words>
  <Application>Microsoft Office PowerPoint</Application>
  <PresentationFormat>Presentación en pantalla (4:3)</PresentationFormat>
  <Paragraphs>146</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20</cp:revision>
  <dcterms:created xsi:type="dcterms:W3CDTF">2017-02-17T16:13:19Z</dcterms:created>
  <dcterms:modified xsi:type="dcterms:W3CDTF">2017-02-20T02:39:32Z</dcterms:modified>
</cp:coreProperties>
</file>