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74" r:id="rId24"/>
    <p:sldId id="271" r:id="rId25"/>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17/2/2017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0" y="3212976"/>
            <a:ext cx="9144000" cy="954107"/>
          </a:xfrm>
          <a:prstGeom prst="rect">
            <a:avLst/>
          </a:prstGeom>
        </p:spPr>
        <p:txBody>
          <a:bodyPr wrap="square">
            <a:spAutoFit/>
          </a:bodyPr>
          <a:lstStyle/>
          <a:p>
            <a:pPr algn="ctr"/>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pPr algn="ctr"/>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endParaRPr lang="ca-ES" dirty="0">
              <a:solidFill>
                <a:schemeClr val="bg1">
                  <a:lumMod val="50000"/>
                  <a:lumOff val="50000"/>
                </a:schemeClr>
              </a:solidFill>
            </a:endParaRP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388</Words>
  <Application>Microsoft Office PowerPoint</Application>
  <PresentationFormat>Presentación en pantalla (4:3)</PresentationFormat>
  <Paragraphs>111</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10</cp:revision>
  <dcterms:created xsi:type="dcterms:W3CDTF">2017-02-17T16:13:19Z</dcterms:created>
  <dcterms:modified xsi:type="dcterms:W3CDTF">2017-02-17T20:04:03Z</dcterms:modified>
</cp:coreProperties>
</file>