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4585"/>
            <a:ext cx="6858000" cy="7516636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623" y="2093212"/>
            <a:ext cx="5644754" cy="4291518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623" y="7627890"/>
            <a:ext cx="5644754" cy="628296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02C-BEA3-4797-883F-F15F28C9D7C8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BC8B-C8D3-4D97-908D-BE6529D64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4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648" y="6934200"/>
            <a:ext cx="5644753" cy="81862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6858000" cy="69342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3648" y="7752821"/>
            <a:ext cx="5644753" cy="71314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02C-BEA3-4797-883F-F15F28C9D7C8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BC8B-C8D3-4D97-908D-BE6529D64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09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363830" y="1933359"/>
            <a:ext cx="3561984" cy="4678827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80" y="2160203"/>
            <a:ext cx="3315285" cy="3821873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420" y="6789904"/>
            <a:ext cx="3314045" cy="1030237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049163" y="1933359"/>
            <a:ext cx="2476737" cy="5886781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02C-BEA3-4797-883F-F15F28C9D7C8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BC8B-C8D3-4D97-908D-BE6529D64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65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641747" y="3302845"/>
            <a:ext cx="2753502" cy="361684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763363" y="3518604"/>
            <a:ext cx="2465168" cy="290014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62338" y="3302000"/>
            <a:ext cx="2753916" cy="332263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02C-BEA3-4797-883F-F15F28C9D7C8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BC8B-C8D3-4D97-908D-BE6529D64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93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6858000" cy="31575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02C-BEA3-4797-883F-F15F28C9D7C8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BC8B-C8D3-4D97-908D-BE6529D64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564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4314178" y="644351"/>
            <a:ext cx="2543822" cy="782161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3925491" y="0"/>
            <a:ext cx="2932509" cy="847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03241" y="846692"/>
            <a:ext cx="1276350" cy="7416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647" y="644351"/>
            <a:ext cx="3710532" cy="782161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02C-BEA3-4797-883F-F15F28C9D7C8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BC8B-C8D3-4D97-908D-BE6529D64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99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6858000" cy="31575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498" y="3209970"/>
            <a:ext cx="5643002" cy="5252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02C-BEA3-4797-883F-F15F28C9D7C8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BC8B-C8D3-4D97-908D-BE6529D64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91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6858000" cy="7516636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648" y="4263128"/>
            <a:ext cx="5644753" cy="212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648" y="7628401"/>
            <a:ext cx="5644753" cy="626824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02C-BEA3-4797-883F-F15F28C9D7C8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BC8B-C8D3-4D97-908D-BE6529D64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31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6858000" cy="31575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497" y="3209971"/>
            <a:ext cx="2753042" cy="525599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7460" y="3209971"/>
            <a:ext cx="2753040" cy="525599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02C-BEA3-4797-883F-F15F28C9D7C8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BC8B-C8D3-4D97-908D-BE6529D64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88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6858000" cy="31575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97" y="3141486"/>
            <a:ext cx="2753042" cy="832378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498" y="3973865"/>
            <a:ext cx="2765543" cy="449209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7460" y="3141486"/>
            <a:ext cx="2753040" cy="832378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460" y="3973865"/>
            <a:ext cx="2753040" cy="449209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02C-BEA3-4797-883F-F15F28C9D7C8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BC8B-C8D3-4D97-908D-BE6529D64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11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6858000" cy="31575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02C-BEA3-4797-883F-F15F28C9D7C8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BC8B-C8D3-4D97-908D-BE6529D64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19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02C-BEA3-4797-883F-F15F28C9D7C8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BC8B-C8D3-4D97-908D-BE6529D64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08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603647" y="644347"/>
            <a:ext cx="1995488" cy="2621163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647" y="644349"/>
            <a:ext cx="1995488" cy="2337683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94" y="644349"/>
            <a:ext cx="3517106" cy="782161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3647" y="3265510"/>
            <a:ext cx="1995488" cy="520044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02C-BEA3-4797-883F-F15F28C9D7C8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BC8B-C8D3-4D97-908D-BE6529D64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24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97" y="1050864"/>
            <a:ext cx="2626161" cy="233590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3430191" y="0"/>
            <a:ext cx="3427809" cy="9906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497" y="3386766"/>
            <a:ext cx="2626161" cy="507919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85768" y="8726411"/>
            <a:ext cx="549494" cy="527403"/>
          </a:xfrm>
        </p:spPr>
        <p:txBody>
          <a:bodyPr/>
          <a:lstStyle/>
          <a:p>
            <a:fld id="{552DF02C-BEA3-4797-883F-F15F28C9D7C8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098" y="8726411"/>
            <a:ext cx="1853670" cy="527403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735263" y="8545171"/>
            <a:ext cx="597462" cy="708643"/>
          </a:xfrm>
        </p:spPr>
        <p:txBody>
          <a:bodyPr/>
          <a:lstStyle/>
          <a:p>
            <a:fld id="{616CBC8B-C8D3-4D97-908D-BE6529D64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91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98" y="645938"/>
            <a:ext cx="5643002" cy="140176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98" y="3155245"/>
            <a:ext cx="5643002" cy="53074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098" y="8726411"/>
            <a:ext cx="4717149" cy="5274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3567" y="8726411"/>
            <a:ext cx="744871" cy="5274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552DF02C-BEA3-4797-883F-F15F28C9D7C8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28438" y="8545171"/>
            <a:ext cx="597462" cy="708643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fld id="{616CBC8B-C8D3-4D97-908D-BE6529D64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042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loor, indoor, wall, desk&#10;&#10;Description automatically generated">
            <a:extLst>
              <a:ext uri="{FF2B5EF4-FFF2-40B4-BE49-F238E27FC236}">
                <a16:creationId xmlns:a16="http://schemas.microsoft.com/office/drawing/2014/main" id="{979A7DFA-8F2B-D87C-AB24-9A488BD79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43" y="390144"/>
            <a:ext cx="2868361" cy="4336224"/>
          </a:xfrm>
          <a:prstGeom prst="rect">
            <a:avLst/>
          </a:prstGeom>
        </p:spPr>
      </p:pic>
      <p:pic>
        <p:nvPicPr>
          <p:cNvPr id="5" name="Picture 4" descr="A picture containing indoor, wall, floor&#10;&#10;Description automatically generated">
            <a:extLst>
              <a:ext uri="{FF2B5EF4-FFF2-40B4-BE49-F238E27FC236}">
                <a16:creationId xmlns:a16="http://schemas.microsoft.com/office/drawing/2014/main" id="{32BD799A-D969-A23B-6EB9-687945C0E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76" y="390144"/>
            <a:ext cx="2621508" cy="4336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10ED93-F604-BE1C-3CDA-994AF7731EEB}"/>
              </a:ext>
            </a:extLst>
          </p:cNvPr>
          <p:cNvSpPr txBox="1"/>
          <p:nvPr/>
        </p:nvSpPr>
        <p:spPr>
          <a:xfrm>
            <a:off x="426720" y="7705344"/>
            <a:ext cx="4315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Features:</a:t>
            </a:r>
          </a:p>
          <a:p>
            <a:pPr marL="285750" indent="-285750">
              <a:buFontTx/>
              <a:buChar char="-"/>
            </a:pPr>
            <a:r>
              <a:rPr lang="en-SG" dirty="0"/>
              <a:t>Able to become 40% smaller</a:t>
            </a:r>
          </a:p>
          <a:p>
            <a:pPr marL="285750" indent="-285750">
              <a:buFontTx/>
              <a:buChar char="-"/>
            </a:pPr>
            <a:r>
              <a:rPr lang="en-SG" dirty="0"/>
              <a:t>On caster wheels</a:t>
            </a:r>
          </a:p>
          <a:p>
            <a:pPr marL="285750" indent="-285750">
              <a:buFontTx/>
              <a:buChar char="-"/>
            </a:pPr>
            <a:r>
              <a:rPr lang="en-SG" dirty="0"/>
              <a:t>Adjustable shelf heights</a:t>
            </a:r>
          </a:p>
          <a:p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DC9F3-BD89-7D94-1510-696712EEB52F}"/>
              </a:ext>
            </a:extLst>
          </p:cNvPr>
          <p:cNvSpPr txBox="1"/>
          <p:nvPr/>
        </p:nvSpPr>
        <p:spPr>
          <a:xfrm>
            <a:off x="426720" y="5716417"/>
            <a:ext cx="423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The collapsible cart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06546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45</TotalTime>
  <Words>17</Words>
  <Application>Microsoft Office PowerPoint</Application>
  <PresentationFormat>A4 Paper (210x297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Quotable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 EN YU</dc:creator>
  <cp:lastModifiedBy>CHEW EN YU</cp:lastModifiedBy>
  <cp:revision>1</cp:revision>
  <dcterms:created xsi:type="dcterms:W3CDTF">2022-08-23T06:13:05Z</dcterms:created>
  <dcterms:modified xsi:type="dcterms:W3CDTF">2022-08-23T06:58:29Z</dcterms:modified>
</cp:coreProperties>
</file>