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W EN YU CHEW" userId="2dc62cb5-642b-4ade-b504-c5ec8f8af50c" providerId="ADAL" clId="{D56BCC58-8E64-A24E-B0A5-3C7276245743}"/>
    <pc:docChg chg="custSel addSld modSld">
      <pc:chgData name="CHEW EN YU CHEW" userId="2dc62cb5-642b-4ade-b504-c5ec8f8af50c" providerId="ADAL" clId="{D56BCC58-8E64-A24E-B0A5-3C7276245743}" dt="2022-08-05T15:55:11.149" v="20" actId="680"/>
      <pc:docMkLst>
        <pc:docMk/>
      </pc:docMkLst>
      <pc:sldChg chg="modSp mod modClrScheme chgLayout">
        <pc:chgData name="CHEW EN YU CHEW" userId="2dc62cb5-642b-4ade-b504-c5ec8f8af50c" providerId="ADAL" clId="{D56BCC58-8E64-A24E-B0A5-3C7276245743}" dt="2022-08-05T15:54:44.758" v="19" actId="700"/>
        <pc:sldMkLst>
          <pc:docMk/>
          <pc:sldMk cId="1131527156" sldId="264"/>
        </pc:sldMkLst>
        <pc:spChg chg="mod ord">
          <ac:chgData name="CHEW EN YU CHEW" userId="2dc62cb5-642b-4ade-b504-c5ec8f8af50c" providerId="ADAL" clId="{D56BCC58-8E64-A24E-B0A5-3C7276245743}" dt="2022-08-05T15:54:44.758" v="19" actId="700"/>
          <ac:spMkLst>
            <pc:docMk/>
            <pc:sldMk cId="1131527156" sldId="264"/>
            <ac:spMk id="2" creationId="{3B1C06E8-BA5E-1111-B7CE-7E835BDE1336}"/>
          </ac:spMkLst>
        </pc:spChg>
        <pc:spChg chg="mod ord">
          <ac:chgData name="CHEW EN YU CHEW" userId="2dc62cb5-642b-4ade-b504-c5ec8f8af50c" providerId="ADAL" clId="{D56BCC58-8E64-A24E-B0A5-3C7276245743}" dt="2022-08-05T15:54:44.758" v="19" actId="700"/>
          <ac:spMkLst>
            <pc:docMk/>
            <pc:sldMk cId="1131527156" sldId="264"/>
            <ac:spMk id="3" creationId="{CE907C14-40AE-72D8-4CC8-C91A6C22CE20}"/>
          </ac:spMkLst>
        </pc:spChg>
      </pc:sldChg>
      <pc:sldChg chg="new">
        <pc:chgData name="CHEW EN YU CHEW" userId="2dc62cb5-642b-4ade-b504-c5ec8f8af50c" providerId="ADAL" clId="{D56BCC58-8E64-A24E-B0A5-3C7276245743}" dt="2022-08-05T15:55:11.149" v="20" actId="680"/>
        <pc:sldMkLst>
          <pc:docMk/>
          <pc:sldMk cId="2353068009" sldId="265"/>
        </pc:sldMkLst>
      </pc:sldChg>
    </pc:docChg>
  </pc:docChgLst>
  <pc:docChgLst>
    <pc:chgData name="CHEW EN YU" userId="2dc62cb5-642b-4ade-b504-c5ec8f8af50c" providerId="ADAL" clId="{22D11B94-CB0A-5A48-876A-9FDB4ADE62A6}"/>
    <pc:docChg chg="modSld">
      <pc:chgData name="CHEW EN YU" userId="2dc62cb5-642b-4ade-b504-c5ec8f8af50c" providerId="ADAL" clId="{22D11B94-CB0A-5A48-876A-9FDB4ADE62A6}" dt="2022-08-05T14:55:02.723" v="93" actId="20577"/>
      <pc:docMkLst>
        <pc:docMk/>
      </pc:docMkLst>
      <pc:sldChg chg="modSp">
        <pc:chgData name="CHEW EN YU" userId="2dc62cb5-642b-4ade-b504-c5ec8f8af50c" providerId="ADAL" clId="{22D11B94-CB0A-5A48-876A-9FDB4ADE62A6}" dt="2022-08-05T14:55:02.723" v="93" actId="20577"/>
        <pc:sldMkLst>
          <pc:docMk/>
          <pc:sldMk cId="3011296636" sldId="256"/>
        </pc:sldMkLst>
        <pc:spChg chg="mod">
          <ac:chgData name="CHEW EN YU" userId="2dc62cb5-642b-4ade-b504-c5ec8f8af50c" providerId="ADAL" clId="{22D11B94-CB0A-5A48-876A-9FDB4ADE62A6}" dt="2022-08-05T14:55:02.723" v="93" actId="20577"/>
          <ac:spMkLst>
            <pc:docMk/>
            <pc:sldMk cId="3011296636" sldId="256"/>
            <ac:spMk id="2" creationId="{605F6BD5-0C37-B4E0-30C2-83A61A4573C6}"/>
          </ac:spMkLst>
        </pc:spChg>
      </pc:sldChg>
    </pc:docChg>
  </pc:docChgLst>
  <pc:docChgLst>
    <pc:chgData name="CHEW EN YU CHEW" userId="2dc62cb5-642b-4ade-b504-c5ec8f8af50c" providerId="ADAL" clId="{22D11B94-CB0A-5A48-876A-9FDB4ADE62A6}"/>
    <pc:docChg chg="custSel addSld modSld sldOrd">
      <pc:chgData name="CHEW EN YU CHEW" userId="2dc62cb5-642b-4ade-b504-c5ec8f8af50c" providerId="ADAL" clId="{22D11B94-CB0A-5A48-876A-9FDB4ADE62A6}" dt="2022-08-05T15:57:51.343" v="207" actId="20577"/>
      <pc:docMkLst>
        <pc:docMk/>
      </pc:docMkLst>
      <pc:sldChg chg="modSp">
        <pc:chgData name="CHEW EN YU CHEW" userId="2dc62cb5-642b-4ade-b504-c5ec8f8af50c" providerId="ADAL" clId="{22D11B94-CB0A-5A48-876A-9FDB4ADE62A6}" dt="2022-08-05T15:05:58.419" v="18" actId="20577"/>
        <pc:sldMkLst>
          <pc:docMk/>
          <pc:sldMk cId="3011296636" sldId="256"/>
        </pc:sldMkLst>
        <pc:spChg chg="mod">
          <ac:chgData name="CHEW EN YU CHEW" userId="2dc62cb5-642b-4ade-b504-c5ec8f8af50c" providerId="ADAL" clId="{22D11B94-CB0A-5A48-876A-9FDB4ADE62A6}" dt="2022-08-05T15:05:58.419" v="18" actId="20577"/>
          <ac:spMkLst>
            <pc:docMk/>
            <pc:sldMk cId="3011296636" sldId="256"/>
            <ac:spMk id="3" creationId="{22E67770-2F5E-5CC7-A9B8-90161076FBDD}"/>
          </ac:spMkLst>
        </pc:spChg>
      </pc:sldChg>
      <pc:sldChg chg="addSp delSp modSp new">
        <pc:chgData name="CHEW EN YU CHEW" userId="2dc62cb5-642b-4ade-b504-c5ec8f8af50c" providerId="ADAL" clId="{22D11B94-CB0A-5A48-876A-9FDB4ADE62A6}" dt="2022-08-05T15:12:18.926" v="50" actId="1076"/>
        <pc:sldMkLst>
          <pc:docMk/>
          <pc:sldMk cId="2729463470" sldId="257"/>
        </pc:sldMkLst>
        <pc:spChg chg="mod">
          <ac:chgData name="CHEW EN YU CHEW" userId="2dc62cb5-642b-4ade-b504-c5ec8f8af50c" providerId="ADAL" clId="{22D11B94-CB0A-5A48-876A-9FDB4ADE62A6}" dt="2022-08-05T15:07:44.196" v="45" actId="20577"/>
          <ac:spMkLst>
            <pc:docMk/>
            <pc:sldMk cId="2729463470" sldId="257"/>
            <ac:spMk id="2" creationId="{D9A7699C-296F-3874-DF08-4D358CDF414D}"/>
          </ac:spMkLst>
        </pc:spChg>
        <pc:spChg chg="del">
          <ac:chgData name="CHEW EN YU CHEW" userId="2dc62cb5-642b-4ade-b504-c5ec8f8af50c" providerId="ADAL" clId="{22D11B94-CB0A-5A48-876A-9FDB4ADE62A6}" dt="2022-08-05T15:08:41.938" v="46" actId="22"/>
          <ac:spMkLst>
            <pc:docMk/>
            <pc:sldMk cId="2729463470" sldId="257"/>
            <ac:spMk id="3" creationId="{C5744824-6781-FB07-F567-80A479FC41AD}"/>
          </ac:spMkLst>
        </pc:spChg>
        <pc:spChg chg="add mod">
          <ac:chgData name="CHEW EN YU CHEW" userId="2dc62cb5-642b-4ade-b504-c5ec8f8af50c" providerId="ADAL" clId="{22D11B94-CB0A-5A48-876A-9FDB4ADE62A6}" dt="2022-08-05T15:08:56.359" v="49" actId="14100"/>
          <ac:spMkLst>
            <pc:docMk/>
            <pc:sldMk cId="2729463470" sldId="257"/>
            <ac:spMk id="7" creationId="{E2462405-81E9-57AA-2352-939DD62E5974}"/>
          </ac:spMkLst>
        </pc:spChg>
        <pc:picChg chg="add mod">
          <ac:chgData name="CHEW EN YU CHEW" userId="2dc62cb5-642b-4ade-b504-c5ec8f8af50c" providerId="ADAL" clId="{22D11B94-CB0A-5A48-876A-9FDB4ADE62A6}" dt="2022-08-05T15:12:18.926" v="50" actId="1076"/>
          <ac:picMkLst>
            <pc:docMk/>
            <pc:sldMk cId="2729463470" sldId="257"/>
            <ac:picMk id="6" creationId="{A5B8B5E4-95BC-B91D-3DC5-1A855967601D}"/>
          </ac:picMkLst>
        </pc:picChg>
      </pc:sldChg>
      <pc:sldChg chg="addSp delSp modSp new">
        <pc:chgData name="CHEW EN YU CHEW" userId="2dc62cb5-642b-4ade-b504-c5ec8f8af50c" providerId="ADAL" clId="{22D11B94-CB0A-5A48-876A-9FDB4ADE62A6}" dt="2022-08-05T15:43:54.141" v="143" actId="1076"/>
        <pc:sldMkLst>
          <pc:docMk/>
          <pc:sldMk cId="4216672309" sldId="258"/>
        </pc:sldMkLst>
        <pc:spChg chg="mod">
          <ac:chgData name="CHEW EN YU CHEW" userId="2dc62cb5-642b-4ade-b504-c5ec8f8af50c" providerId="ADAL" clId="{22D11B94-CB0A-5A48-876A-9FDB4ADE62A6}" dt="2022-08-05T15:31:06.907" v="105" actId="20577"/>
          <ac:spMkLst>
            <pc:docMk/>
            <pc:sldMk cId="4216672309" sldId="258"/>
            <ac:spMk id="2" creationId="{6F79F804-1FAA-DA97-73B2-9E4EB79488B5}"/>
          </ac:spMkLst>
        </pc:spChg>
        <pc:picChg chg="add mod">
          <ac:chgData name="CHEW EN YU CHEW" userId="2dc62cb5-642b-4ade-b504-c5ec8f8af50c" providerId="ADAL" clId="{22D11B94-CB0A-5A48-876A-9FDB4ADE62A6}" dt="2022-08-05T15:31:49.420" v="110" actId="1076"/>
          <ac:picMkLst>
            <pc:docMk/>
            <pc:sldMk cId="4216672309" sldId="258"/>
            <ac:picMk id="6" creationId="{1D5221F2-2697-98A2-37F2-137B5F9FA056}"/>
          </ac:picMkLst>
        </pc:picChg>
        <pc:picChg chg="add del mod">
          <ac:chgData name="CHEW EN YU CHEW" userId="2dc62cb5-642b-4ade-b504-c5ec8f8af50c" providerId="ADAL" clId="{22D11B94-CB0A-5A48-876A-9FDB4ADE62A6}" dt="2022-08-05T15:43:44.247" v="139" actId="21"/>
          <ac:picMkLst>
            <pc:docMk/>
            <pc:sldMk cId="4216672309" sldId="258"/>
            <ac:picMk id="9" creationId="{3AF58E88-236C-579C-4E91-E33120BECF44}"/>
          </ac:picMkLst>
        </pc:picChg>
        <pc:picChg chg="add mod">
          <ac:chgData name="CHEW EN YU CHEW" userId="2dc62cb5-642b-4ade-b504-c5ec8f8af50c" providerId="ADAL" clId="{22D11B94-CB0A-5A48-876A-9FDB4ADE62A6}" dt="2022-08-05T15:43:54.141" v="143" actId="1076"/>
          <ac:picMkLst>
            <pc:docMk/>
            <pc:sldMk cId="4216672309" sldId="258"/>
            <ac:picMk id="11" creationId="{A3F82DA1-8AC2-961A-DDCE-EE3888F82074}"/>
          </ac:picMkLst>
        </pc:picChg>
      </pc:sldChg>
      <pc:sldChg chg="addSp modSp new ord">
        <pc:chgData name="CHEW EN YU CHEW" userId="2dc62cb5-642b-4ade-b504-c5ec8f8af50c" providerId="ADAL" clId="{22D11B94-CB0A-5A48-876A-9FDB4ADE62A6}" dt="2022-08-05T15:46:41.679" v="151" actId="1076"/>
        <pc:sldMkLst>
          <pc:docMk/>
          <pc:sldMk cId="156741046" sldId="259"/>
        </pc:sldMkLst>
        <pc:spChg chg="mod">
          <ac:chgData name="CHEW EN YU CHEW" userId="2dc62cb5-642b-4ade-b504-c5ec8f8af50c" providerId="ADAL" clId="{22D11B94-CB0A-5A48-876A-9FDB4ADE62A6}" dt="2022-08-05T15:38:12.377" v="124" actId="20577"/>
          <ac:spMkLst>
            <pc:docMk/>
            <pc:sldMk cId="156741046" sldId="259"/>
            <ac:spMk id="2" creationId="{A91BA780-FAF4-1439-91BE-0A97BEF185BD}"/>
          </ac:spMkLst>
        </pc:spChg>
        <pc:picChg chg="add mod">
          <ac:chgData name="CHEW EN YU CHEW" userId="2dc62cb5-642b-4ade-b504-c5ec8f8af50c" providerId="ADAL" clId="{22D11B94-CB0A-5A48-876A-9FDB4ADE62A6}" dt="2022-08-05T15:40:59.722" v="129" actId="1076"/>
          <ac:picMkLst>
            <pc:docMk/>
            <pc:sldMk cId="156741046" sldId="259"/>
            <ac:picMk id="6" creationId="{453166EA-6230-4700-E5E5-66E2EE042A9B}"/>
          </ac:picMkLst>
        </pc:picChg>
      </pc:sldChg>
      <pc:sldChg chg="addSp modSp new">
        <pc:chgData name="CHEW EN YU CHEW" userId="2dc62cb5-642b-4ade-b504-c5ec8f8af50c" providerId="ADAL" clId="{22D11B94-CB0A-5A48-876A-9FDB4ADE62A6}" dt="2022-08-05T15:49:58.508" v="174" actId="14100"/>
        <pc:sldMkLst>
          <pc:docMk/>
          <pc:sldMk cId="2091753686" sldId="260"/>
        </pc:sldMkLst>
        <pc:picChg chg="add mod">
          <ac:chgData name="CHEW EN YU CHEW" userId="2dc62cb5-642b-4ade-b504-c5ec8f8af50c" providerId="ADAL" clId="{22D11B94-CB0A-5A48-876A-9FDB4ADE62A6}" dt="2022-08-05T15:49:38.499" v="170" actId="1076"/>
          <ac:picMkLst>
            <pc:docMk/>
            <pc:sldMk cId="2091753686" sldId="260"/>
            <ac:picMk id="6" creationId="{A0884936-40E3-E3F9-A96F-1589A951F35A}"/>
          </ac:picMkLst>
        </pc:picChg>
        <pc:picChg chg="add mod">
          <ac:chgData name="CHEW EN YU CHEW" userId="2dc62cb5-642b-4ade-b504-c5ec8f8af50c" providerId="ADAL" clId="{22D11B94-CB0A-5A48-876A-9FDB4ADE62A6}" dt="2022-08-05T15:49:58.508" v="174" actId="14100"/>
          <ac:picMkLst>
            <pc:docMk/>
            <pc:sldMk cId="2091753686" sldId="260"/>
            <ac:picMk id="9" creationId="{A8261D15-2CE9-EB52-C2D4-4EA4F2BB21A2}"/>
          </ac:picMkLst>
        </pc:picChg>
      </pc:sldChg>
      <pc:sldChg chg="addSp delSp modSp new">
        <pc:chgData name="CHEW EN YU CHEW" userId="2dc62cb5-642b-4ade-b504-c5ec8f8af50c" providerId="ADAL" clId="{22D11B94-CB0A-5A48-876A-9FDB4ADE62A6}" dt="2022-08-05T15:44:52.462" v="150" actId="1076"/>
        <pc:sldMkLst>
          <pc:docMk/>
          <pc:sldMk cId="633866453" sldId="261"/>
        </pc:sldMkLst>
        <pc:picChg chg="add del mod">
          <ac:chgData name="CHEW EN YU CHEW" userId="2dc62cb5-642b-4ade-b504-c5ec8f8af50c" providerId="ADAL" clId="{22D11B94-CB0A-5A48-876A-9FDB4ADE62A6}" dt="2022-08-05T15:43:34.392" v="135" actId="21"/>
          <ac:picMkLst>
            <pc:docMk/>
            <pc:sldMk cId="633866453" sldId="261"/>
            <ac:picMk id="6" creationId="{F0EAAD6E-4B9E-CF21-0D98-058CA8355061}"/>
          </ac:picMkLst>
        </pc:picChg>
        <pc:picChg chg="add mod">
          <ac:chgData name="CHEW EN YU CHEW" userId="2dc62cb5-642b-4ade-b504-c5ec8f8af50c" providerId="ADAL" clId="{22D11B94-CB0A-5A48-876A-9FDB4ADE62A6}" dt="2022-08-05T15:44:13.224" v="146" actId="14100"/>
          <ac:picMkLst>
            <pc:docMk/>
            <pc:sldMk cId="633866453" sldId="261"/>
            <ac:picMk id="8" creationId="{F8619D6D-BC34-6B98-5174-FEFFF32B6635}"/>
          </ac:picMkLst>
        </pc:picChg>
        <pc:picChg chg="add mod">
          <ac:chgData name="CHEW EN YU CHEW" userId="2dc62cb5-642b-4ade-b504-c5ec8f8af50c" providerId="ADAL" clId="{22D11B94-CB0A-5A48-876A-9FDB4ADE62A6}" dt="2022-08-05T15:44:15.036" v="147" actId="1076"/>
          <ac:picMkLst>
            <pc:docMk/>
            <pc:sldMk cId="633866453" sldId="261"/>
            <ac:picMk id="11" creationId="{8C5E74FB-AE70-49C8-9AF2-CD97A98B942D}"/>
          </ac:picMkLst>
        </pc:picChg>
        <pc:picChg chg="add mod">
          <ac:chgData name="CHEW EN YU CHEW" userId="2dc62cb5-642b-4ade-b504-c5ec8f8af50c" providerId="ADAL" clId="{22D11B94-CB0A-5A48-876A-9FDB4ADE62A6}" dt="2022-08-05T15:44:52.462" v="150" actId="1076"/>
          <ac:picMkLst>
            <pc:docMk/>
            <pc:sldMk cId="633866453" sldId="261"/>
            <ac:picMk id="14" creationId="{87C2159F-186B-123F-6C1A-B45D9AFE774C}"/>
          </ac:picMkLst>
        </pc:picChg>
      </pc:sldChg>
      <pc:sldChg chg="addSp modSp new">
        <pc:chgData name="CHEW EN YU CHEW" userId="2dc62cb5-642b-4ade-b504-c5ec8f8af50c" providerId="ADAL" clId="{22D11B94-CB0A-5A48-876A-9FDB4ADE62A6}" dt="2022-08-05T15:48:15.256" v="162" actId="1076"/>
        <pc:sldMkLst>
          <pc:docMk/>
          <pc:sldMk cId="2951396154" sldId="262"/>
        </pc:sldMkLst>
        <pc:picChg chg="add mod">
          <ac:chgData name="CHEW EN YU CHEW" userId="2dc62cb5-642b-4ade-b504-c5ec8f8af50c" providerId="ADAL" clId="{22D11B94-CB0A-5A48-876A-9FDB4ADE62A6}" dt="2022-08-05T15:48:00.031" v="157" actId="1076"/>
          <ac:picMkLst>
            <pc:docMk/>
            <pc:sldMk cId="2951396154" sldId="262"/>
            <ac:picMk id="6" creationId="{884EEB47-57C9-4595-54B6-028AB2D83FC0}"/>
          </ac:picMkLst>
        </pc:picChg>
        <pc:picChg chg="add mod">
          <ac:chgData name="CHEW EN YU CHEW" userId="2dc62cb5-642b-4ade-b504-c5ec8f8af50c" providerId="ADAL" clId="{22D11B94-CB0A-5A48-876A-9FDB4ADE62A6}" dt="2022-08-05T15:48:15.256" v="162" actId="1076"/>
          <ac:picMkLst>
            <pc:docMk/>
            <pc:sldMk cId="2951396154" sldId="262"/>
            <ac:picMk id="9" creationId="{CC169B84-56CA-D45D-895E-9D777FD28D02}"/>
          </ac:picMkLst>
        </pc:picChg>
      </pc:sldChg>
      <pc:sldChg chg="addSp modSp new">
        <pc:chgData name="CHEW EN YU CHEW" userId="2dc62cb5-642b-4ade-b504-c5ec8f8af50c" providerId="ADAL" clId="{22D11B94-CB0A-5A48-876A-9FDB4ADE62A6}" dt="2022-08-05T15:51:23.013" v="181" actId="1076"/>
        <pc:sldMkLst>
          <pc:docMk/>
          <pc:sldMk cId="3948049381" sldId="263"/>
        </pc:sldMkLst>
        <pc:picChg chg="add mod">
          <ac:chgData name="CHEW EN YU CHEW" userId="2dc62cb5-642b-4ade-b504-c5ec8f8af50c" providerId="ADAL" clId="{22D11B94-CB0A-5A48-876A-9FDB4ADE62A6}" dt="2022-08-05T15:51:23.013" v="181" actId="1076"/>
          <ac:picMkLst>
            <pc:docMk/>
            <pc:sldMk cId="3948049381" sldId="263"/>
            <ac:picMk id="6" creationId="{29D8DB50-549A-67AB-0889-D970F8E55339}"/>
          </ac:picMkLst>
        </pc:picChg>
        <pc:picChg chg="add mod">
          <ac:chgData name="CHEW EN YU CHEW" userId="2dc62cb5-642b-4ade-b504-c5ec8f8af50c" providerId="ADAL" clId="{22D11B94-CB0A-5A48-876A-9FDB4ADE62A6}" dt="2022-08-05T15:51:20.544" v="179" actId="1076"/>
          <ac:picMkLst>
            <pc:docMk/>
            <pc:sldMk cId="3948049381" sldId="263"/>
            <ac:picMk id="9" creationId="{9AABC896-5B0E-EF7E-734C-284B59994E48}"/>
          </ac:picMkLst>
        </pc:picChg>
      </pc:sldChg>
      <pc:sldChg chg="addSp modSp">
        <pc:chgData name="CHEW EN YU CHEW" userId="2dc62cb5-642b-4ade-b504-c5ec8f8af50c" providerId="ADAL" clId="{22D11B94-CB0A-5A48-876A-9FDB4ADE62A6}" dt="2022-08-05T15:57:51.343" v="207" actId="20577"/>
        <pc:sldMkLst>
          <pc:docMk/>
          <pc:sldMk cId="2353068009" sldId="265"/>
        </pc:sldMkLst>
        <pc:spChg chg="mod">
          <ac:chgData name="CHEW EN YU CHEW" userId="2dc62cb5-642b-4ade-b504-c5ec8f8af50c" providerId="ADAL" clId="{22D11B94-CB0A-5A48-876A-9FDB4ADE62A6}" dt="2022-08-05T15:57:51.343" v="207" actId="20577"/>
          <ac:spMkLst>
            <pc:docMk/>
            <pc:sldMk cId="2353068009" sldId="265"/>
            <ac:spMk id="2" creationId="{F70476AA-129C-460E-6646-1F11668B1E5F}"/>
          </ac:spMkLst>
        </pc:spChg>
        <pc:picChg chg="add mod">
          <ac:chgData name="CHEW EN YU CHEW" userId="2dc62cb5-642b-4ade-b504-c5ec8f8af50c" providerId="ADAL" clId="{22D11B94-CB0A-5A48-876A-9FDB4ADE62A6}" dt="2022-08-05T15:57:43.658" v="192" actId="1076"/>
          <ac:picMkLst>
            <pc:docMk/>
            <pc:sldMk cId="2353068009" sldId="265"/>
            <ac:picMk id="6" creationId="{CE009294-22F6-235B-F538-A3188A3CD24F}"/>
          </ac:picMkLst>
        </pc:picChg>
        <pc:picChg chg="add mod">
          <ac:chgData name="CHEW EN YU CHEW" userId="2dc62cb5-642b-4ade-b504-c5ec8f8af50c" providerId="ADAL" clId="{22D11B94-CB0A-5A48-876A-9FDB4ADE62A6}" dt="2022-08-05T15:57:47.118" v="194" actId="14100"/>
          <ac:picMkLst>
            <pc:docMk/>
            <pc:sldMk cId="2353068009" sldId="265"/>
            <ac:picMk id="9" creationId="{7323EE50-062C-A083-6510-9784D8E5C2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9A6D-9BA5-6B2D-5991-33CB39E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9D3D4-C869-188E-D9D3-5ABBAAE6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A576-EECD-F591-D92C-4D22BBCF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8812-0C32-0AB6-801E-0E732E47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E7DC-4355-AA6F-18FE-FA1959C1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3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A316-3147-2BF7-0D75-54D760DB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194C-3601-A1E6-903A-5FC4AA18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03FA-4FB8-F5F2-6C64-69F9CB16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BE85-E74A-23AA-57EC-5B0EFBCE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F3E4-ED28-9D61-DE0A-81FB45D4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B3424-85C2-23A8-08DF-F0194F7A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96EA4-C721-109C-DD24-5513F970B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1B8A-5297-F139-4311-1F764C6D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880A-12A0-4321-33BF-B84F57F8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BB89-295C-C7D3-6B24-42E38E1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3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14FD-99E6-4960-2E2A-F3479B3D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C6E8-462A-E759-B146-FDCC457E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04F7-3CB8-EB1D-F73C-0C0E7B38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42A9-C48B-2094-554F-B3988178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9B975-B92D-7CFD-15F7-A43E2E34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3A4C-9E04-184E-DE2B-998142A6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2A3AD-C97E-D661-01F3-3FE67060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A6C-5C86-4DE9-FAAA-407DC64B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4E01-8CBC-0469-B0F5-663453BC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3E85-4B35-392A-C9BD-ED86D0E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9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130D-DBEE-1BED-3BCA-55495004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8903-D44B-E583-7B79-AF9FB6CE0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FC7D-375B-10F6-674B-436511309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6E5DB-86B3-38F4-40E4-30A1D79E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CF38C-68AE-1C77-0DEC-3DFA15A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3588-DE6A-7939-B9FE-783DD3A2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2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DE4B-CC72-EB4E-744D-F890998D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21DCC-FEE0-239C-0F68-DC0E9490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24896-2758-7BA1-5A75-8879CADC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42530-0453-5757-C061-5B20C7C11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ABF3C-6FE4-2751-09A6-D6830AC54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8947A-808F-2E92-E832-C5466008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A082F-96C4-0D40-A5EB-8025FA02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A02FA-2C6D-4C53-CDB1-330CE2E4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8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52E6-F51C-F4F8-54CF-01BE9A0C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78C0-E101-6449-2C99-45E36004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0CCB2-9106-4A65-8F5F-F0B4EB5A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4BDF-DF88-7089-493D-E826496D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7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6CF34-6BBE-5882-27D9-1F5DBCD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83A4E-5897-4B4A-7919-3CA2B777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85F2-9632-CB09-6289-A27DB58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7451-C962-8898-B842-57EB8E77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A62B-99EC-0DF1-8DDA-3164E508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CBFE-6E60-9419-A5CC-1D3866D10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61DB3-5DFB-DE79-EA8C-EF0C91E5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F140-5DED-BAD6-717E-23306D45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A602-DE3A-4CFC-461E-5980B8F9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6B6C-6D0C-0545-8BAF-E3576E15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16463-6555-E942-EAC7-C4B298528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93C94-72F0-3018-632C-90B2D6D5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6DE02-4940-7095-3F4A-D8894BA2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56363-2F7E-A735-F3C7-CC8ECE9A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E3BD-5AB0-4EEE-2472-220608A4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58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CB5EF-AC49-8AF1-7EEC-0CF64098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C7DCF-ABC1-CBF5-DD06-669F874E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5573-8704-411F-3A34-123135084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5206-F0A7-4CEE-AF6A-B6068A87EA02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7F3E-C4B7-B455-099A-72F267778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88E7-CCC8-E23A-68A8-2C661D3DA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8867-55F4-4FBC-8751-2FF39DADC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6BD5-0C37-B4E0-30C2-83A61A457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of a </a:t>
            </a:r>
            <a:r>
              <a:rPr lang="en-GB"/>
              <a:t>compressible shelving unit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67770-2F5E-5CC7-A9B8-90161076F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Chew </a:t>
            </a:r>
            <a:r>
              <a:rPr lang="en-GB" dirty="0" err="1"/>
              <a:t>En</a:t>
            </a:r>
            <a:r>
              <a:rPr lang="en-GB" dirty="0"/>
              <a:t> Yu, 1901438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9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6E8-BA5E-1111-B7CE-7E835BDE1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07C14-40AE-72D8-4CC8-C91A6C22C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699C-296F-3874-DF08-4D358CDF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B8B5E4-95BC-B91D-3DC5-1A8559676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865" y="1690688"/>
            <a:ext cx="3284269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62405-81E9-57AA-2352-939DD62E5974}"/>
              </a:ext>
            </a:extLst>
          </p:cNvPr>
          <p:cNvSpPr txBox="1"/>
          <p:nvPr/>
        </p:nvSpPr>
        <p:spPr>
          <a:xfrm>
            <a:off x="1210235" y="1913620"/>
            <a:ext cx="5801889" cy="242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F804-1FAA-DA97-73B2-9E4EB79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Applicable products and mechanisms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17D6-0732-274C-51C6-EE904CD3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221F2-2697-98A2-37F2-137B5F9F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217" y="2654366"/>
            <a:ext cx="4331504" cy="2474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82DA1-8AC2-961A-DDCE-EE3888F8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4" y="2511337"/>
            <a:ext cx="4881898" cy="29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9A7-1E53-3CDE-2519-2E800F9A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07A4-36F8-7AE7-DFB6-A9977033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19D6D-BC34-6B98-5174-FEFFF32B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8" y="43657"/>
            <a:ext cx="2599197" cy="2537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5E74FB-AE70-49C8-9AF2-CD97A98B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7963"/>
            <a:ext cx="3683125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C2159F-186B-123F-6C1A-B45D9AFE7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893" y="365125"/>
            <a:ext cx="3694676" cy="47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A780-FAF4-1439-91BE-0A97BEF1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EA93-225E-9BFB-1D32-35BBB83E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166EA-6230-4700-E5E5-66E2EE04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01" y="1988741"/>
            <a:ext cx="4198797" cy="40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A4A8-4F79-4708-A60D-50E8410A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C72C-A4D5-5F81-61F0-AA529D50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EEB47-57C9-4595-54B6-028AB2D8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938082" cy="501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69B84-56CA-D45D-895E-9D777FD2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20" y="1825625"/>
            <a:ext cx="4748235" cy="28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A5B7-5710-FC51-8730-C237A5BF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898A-0ACA-FF1A-A54E-EE4A5B9E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84936-40E3-E3F9-A96F-1589A951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9" y="289629"/>
            <a:ext cx="4488253" cy="6568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261D15-2CE9-EB52-C2D4-4EA4F2BB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552" y="289628"/>
            <a:ext cx="4107837" cy="65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5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76AA-129C-460E-6646-1F11668B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FA10-1E3B-E61C-D3F5-5F055551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09294-22F6-235B-F538-A3188A3C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1" y="2172783"/>
            <a:ext cx="4199627" cy="3657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3EE50-062C-A083-6510-9784D8E5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41" y="2494632"/>
            <a:ext cx="7179529" cy="25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A97C-EAFE-1681-650A-CAD74548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790F-485B-77F7-682B-1039D07D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8DB50-549A-67AB-0889-D970F8E5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49" y="2166973"/>
            <a:ext cx="348905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BC896-5B0E-EF7E-734C-284B5999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350" y="1797107"/>
            <a:ext cx="317077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4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ce8482-7779-4c8b-a75a-1ccfa539fc59">
      <Terms xmlns="http://schemas.microsoft.com/office/infopath/2007/PartnerControls"/>
    </lcf76f155ced4ddcb4097134ff3c332f>
    <TaxCatchAll xmlns="65c6554f-91d2-4ba6-9c15-a13ad298ca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23F3ACC79E2B41896E7120323D853C" ma:contentTypeVersion="14" ma:contentTypeDescription="Create a new document." ma:contentTypeScope="" ma:versionID="8a98ee6641d11d65fa6031fdad5c4a20">
  <xsd:schema xmlns:xsd="http://www.w3.org/2001/XMLSchema" xmlns:xs="http://www.w3.org/2001/XMLSchema" xmlns:p="http://schemas.microsoft.com/office/2006/metadata/properties" xmlns:ns2="d7ce8482-7779-4c8b-a75a-1ccfa539fc59" xmlns:ns3="65c6554f-91d2-4ba6-9c15-a13ad298cab0" targetNamespace="http://schemas.microsoft.com/office/2006/metadata/properties" ma:root="true" ma:fieldsID="38b7719696b117aa2540eb1b9d588046" ns2:_="" ns3:_="">
    <xsd:import namespace="d7ce8482-7779-4c8b-a75a-1ccfa539fc59"/>
    <xsd:import namespace="65c6554f-91d2-4ba6-9c15-a13ad298ca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e8482-7779-4c8b-a75a-1ccfa539fc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ef6a61a-9304-4b10-b55f-16bd2b58ad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6554f-91d2-4ba6-9c15-a13ad298cab0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f38a50b-98e5-436f-a80a-65da8cef6964}" ma:internalName="TaxCatchAll" ma:showField="CatchAllData" ma:web="65c6554f-91d2-4ba6-9c15-a13ad298ca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3200C5-7B57-437F-89B1-FF66D5D325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3449A-5D7F-4010-B5BA-64E724D56A58}">
  <ds:schemaRefs>
    <ds:schemaRef ds:uri="http://schemas.microsoft.com/office/2006/metadata/properties"/>
    <ds:schemaRef ds:uri="http://www.w3.org/2000/xmlns/"/>
    <ds:schemaRef ds:uri="d7ce8482-7779-4c8b-a75a-1ccfa539fc59"/>
    <ds:schemaRef ds:uri="http://schemas.microsoft.com/office/infopath/2007/PartnerControls"/>
    <ds:schemaRef ds:uri="65c6554f-91d2-4ba6-9c15-a13ad298cab0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D556EE94-CDB6-4603-8296-F90E36B2EB4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7ce8482-7779-4c8b-a75a-1ccfa539fc59"/>
    <ds:schemaRef ds:uri="65c6554f-91d2-4ba6-9c15-a13ad298cab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 of a compressible shelving unit</vt:lpstr>
      <vt:lpstr>Introduction</vt:lpstr>
      <vt:lpstr>Applicable products and mechanisms</vt:lpstr>
      <vt:lpstr>PowerPoint Presentation</vt:lpstr>
      <vt:lpstr>Inspiration</vt:lpstr>
      <vt:lpstr>PowerPoint Presentation</vt:lpstr>
      <vt:lpstr>PowerPoint Presentation</vt:lpstr>
      <vt:lpstr>Key features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compressible shelving unit</dc:title>
  <dc:creator>CHEW EN YU</dc:creator>
  <cp:lastModifiedBy>CHEW EN YU</cp:lastModifiedBy>
  <cp:revision>4</cp:revision>
  <dcterms:created xsi:type="dcterms:W3CDTF">2022-07-30T23:07:11Z</dcterms:created>
  <dcterms:modified xsi:type="dcterms:W3CDTF">2022-08-23T07:29:09Z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0x010100FE23F3ACC79E2B41896E7120323D853C</vt:lpwstr>
  </property>
  <property fmtid="{D5CDD505-2E9C-101B-9397-08002B2CF9AE}" pid="3" name="MediaServiceImageTags">
    <vt:lpwstr/>
  </property>
</Properties>
</file>