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9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4" r:id="rId17"/>
    <p:sldId id="275" r:id="rId18"/>
    <p:sldId id="279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8" autoAdjust="0"/>
    <p:restoredTop sz="94660"/>
  </p:normalViewPr>
  <p:slideViewPr>
    <p:cSldViewPr>
      <p:cViewPr varScale="1">
        <p:scale>
          <a:sx n="53" d="100"/>
          <a:sy n="53" d="100"/>
        </p:scale>
        <p:origin x="-78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09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62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18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28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22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70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05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07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0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546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BCE5-9BD2-4336-9C4E-48208D50D003}" type="datetimeFigureOut">
              <a:rPr lang="en-IE" smtClean="0"/>
              <a:t>21/03/2013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4236-96F5-4CB2-9C00-33D67A5B3F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00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Social Connections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 smtClean="0"/>
              <a:t>Rouslan</a:t>
            </a:r>
            <a:r>
              <a:rPr lang="en-IE" dirty="0" smtClean="0"/>
              <a:t> </a:t>
            </a:r>
            <a:r>
              <a:rPr lang="en-IE" dirty="0" err="1" smtClean="0"/>
              <a:t>Placella</a:t>
            </a:r>
            <a:endParaRPr lang="en-IE" dirty="0" smtClean="0"/>
          </a:p>
          <a:p>
            <a:r>
              <a:rPr lang="en-IE" dirty="0" err="1" smtClean="0"/>
              <a:t>Preslav</a:t>
            </a:r>
            <a:r>
              <a:rPr lang="en-IE" dirty="0" smtClean="0"/>
              <a:t> </a:t>
            </a:r>
            <a:r>
              <a:rPr lang="en-IE" dirty="0" err="1" smtClean="0"/>
              <a:t>Petkov</a:t>
            </a:r>
            <a:endParaRPr lang="en-IE" dirty="0" smtClean="0"/>
          </a:p>
          <a:p>
            <a:r>
              <a:rPr lang="en-IE" dirty="0" smtClean="0"/>
              <a:t>Gary Brady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03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</a:t>
            </a:r>
            <a:r>
              <a:rPr lang="en-IE" dirty="0" err="1" smtClean="0"/>
              <a:t>Query</a:t>
            </a:r>
            <a:r>
              <a:rPr lang="en-IE" dirty="0" smtClean="0"/>
              <a:t> Mobile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Supported platforms</a:t>
            </a:r>
          </a:p>
          <a:p>
            <a:endParaRPr lang="en-IE" dirty="0"/>
          </a:p>
        </p:txBody>
      </p:sp>
      <p:pic>
        <p:nvPicPr>
          <p:cNvPr id="5122" name="Picture 2" descr="C:\xampp\htdocs\SocialConnections\j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776538"/>
            <a:ext cx="69532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JAVA Class 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96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Facial Recognition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Diagram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72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Dropbox</a:t>
            </a:r>
            <a:r>
              <a:rPr lang="en-IE" dirty="0" smtClean="0"/>
              <a:t>/Twitter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Oauth</a:t>
            </a:r>
            <a:r>
              <a:rPr lang="en-IE" dirty="0" smtClean="0"/>
              <a:t> (libraries)</a:t>
            </a:r>
          </a:p>
          <a:p>
            <a:r>
              <a:rPr lang="en-IE" dirty="0" smtClean="0"/>
              <a:t>Applications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54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Performance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Speed</a:t>
            </a:r>
          </a:p>
          <a:p>
            <a:r>
              <a:rPr lang="en-IE" dirty="0" smtClean="0"/>
              <a:t>Stress test</a:t>
            </a:r>
          </a:p>
          <a:p>
            <a:r>
              <a:rPr lang="en-IE" dirty="0" smtClean="0"/>
              <a:t>Handles 20 concurrent connections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78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Expandability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Configurable</a:t>
            </a:r>
          </a:p>
          <a:p>
            <a:r>
              <a:rPr lang="en-IE" dirty="0" smtClean="0"/>
              <a:t>Easily translatable</a:t>
            </a:r>
          </a:p>
          <a:p>
            <a:r>
              <a:rPr lang="en-IE" dirty="0" smtClean="0"/>
              <a:t>Easily deployed</a:t>
            </a:r>
          </a:p>
          <a:p>
            <a:r>
              <a:rPr lang="en-IE" dirty="0" smtClean="0"/>
              <a:t>Highly extendible </a:t>
            </a:r>
          </a:p>
        </p:txBody>
      </p:sp>
    </p:spTree>
    <p:extLst>
      <p:ext uri="{BB962C8B-B14F-4D97-AF65-F5344CB8AC3E}">
        <p14:creationId xmlns:p14="http://schemas.microsoft.com/office/powerpoint/2010/main" val="18514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Communication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Meetings</a:t>
            </a:r>
          </a:p>
          <a:p>
            <a:r>
              <a:rPr lang="en-IE" dirty="0" smtClean="0"/>
              <a:t>Phone</a:t>
            </a:r>
            <a:endParaRPr lang="en-IE" dirty="0" smtClean="0"/>
          </a:p>
          <a:p>
            <a:r>
              <a:rPr lang="en-IE" dirty="0" smtClean="0"/>
              <a:t>Facebook</a:t>
            </a:r>
          </a:p>
          <a:p>
            <a:r>
              <a:rPr lang="en-IE" dirty="0" smtClean="0"/>
              <a:t>E-mail</a:t>
            </a:r>
          </a:p>
          <a:p>
            <a:r>
              <a:rPr lang="en-IE" dirty="0" smtClean="0"/>
              <a:t>IRC</a:t>
            </a:r>
          </a:p>
          <a:p>
            <a:r>
              <a:rPr lang="en-IE" dirty="0" smtClean="0"/>
              <a:t>Skype</a:t>
            </a:r>
            <a:endParaRPr lang="en-IE" dirty="0" smtClean="0"/>
          </a:p>
          <a:p>
            <a:r>
              <a:rPr lang="en-IE" dirty="0" smtClean="0"/>
              <a:t>Blog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58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Retrospective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XSRF tokens</a:t>
            </a:r>
          </a:p>
          <a:p>
            <a:r>
              <a:rPr lang="en-IE" dirty="0" err="1" smtClean="0"/>
              <a:t>fastCGI</a:t>
            </a:r>
            <a:endParaRPr lang="en-IE" dirty="0" smtClean="0"/>
          </a:p>
          <a:p>
            <a:r>
              <a:rPr lang="en-IE" dirty="0" smtClean="0"/>
              <a:t>Templates</a:t>
            </a:r>
          </a:p>
          <a:p>
            <a:r>
              <a:rPr lang="en-IE" dirty="0" smtClean="0"/>
              <a:t>Avatars</a:t>
            </a:r>
          </a:p>
          <a:p>
            <a:r>
              <a:rPr lang="en-IE" dirty="0" smtClean="0"/>
              <a:t>Improved Server Setup</a:t>
            </a:r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5987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Future prospects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Using the knowledge gained during the development of this project, we will set up a highly scalable, </a:t>
            </a:r>
            <a:r>
              <a:rPr lang="en-IE" dirty="0" smtClean="0"/>
              <a:t>cloud based,</a:t>
            </a:r>
            <a:r>
              <a:rPr lang="en-IE" dirty="0" smtClean="0"/>
              <a:t> pay as you go facial recognition system for the public.</a:t>
            </a:r>
          </a:p>
        </p:txBody>
      </p:sp>
    </p:spTree>
    <p:extLst>
      <p:ext uri="{BB962C8B-B14F-4D97-AF65-F5344CB8AC3E}">
        <p14:creationId xmlns:p14="http://schemas.microsoft.com/office/powerpoint/2010/main" val="40227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Cost </a:t>
            </a:r>
            <a:r>
              <a:rPr lang="en-IE" dirty="0"/>
              <a:t>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Estimated value of project using the Basic COCOMO Model : €110,000 total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Estimated value of project, assuming minimum wage : </a:t>
            </a:r>
            <a:r>
              <a:rPr lang="en-IE" smtClean="0"/>
              <a:t>€1557 total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0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Domain Model</a:t>
            </a:r>
            <a:endParaRPr lang="en-IE" dirty="0"/>
          </a:p>
        </p:txBody>
      </p:sp>
      <p:pic>
        <p:nvPicPr>
          <p:cNvPr id="4" name="Picture 2" descr="C:\xampp\htdocs\SocialConnections\docs\DomainMode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5914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it does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Takes attendance using face recognition</a:t>
            </a:r>
          </a:p>
          <a:p>
            <a:r>
              <a:rPr lang="en-IE" dirty="0" smtClean="0"/>
              <a:t>Manage Assessments</a:t>
            </a:r>
          </a:p>
          <a:p>
            <a:r>
              <a:rPr lang="en-IE" dirty="0" smtClean="0"/>
              <a:t>Manage Students</a:t>
            </a:r>
          </a:p>
          <a:p>
            <a:r>
              <a:rPr lang="en-IE" dirty="0" smtClean="0"/>
              <a:t>Manage Departments</a:t>
            </a:r>
          </a:p>
          <a:p>
            <a:r>
              <a:rPr lang="en-IE" dirty="0" smtClean="0"/>
              <a:t>Manage Groups</a:t>
            </a:r>
          </a:p>
          <a:p>
            <a:r>
              <a:rPr lang="en-IE" dirty="0" smtClean="0"/>
              <a:t>Manage Modules</a:t>
            </a:r>
          </a:p>
          <a:p>
            <a:r>
              <a:rPr lang="en-IE" dirty="0" smtClean="0"/>
              <a:t>Manage Notes</a:t>
            </a:r>
          </a:p>
          <a:p>
            <a:r>
              <a:rPr lang="en-IE" dirty="0" smtClean="0"/>
              <a:t>Communication</a:t>
            </a: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Manage Lecturers</a:t>
            </a:r>
          </a:p>
          <a:p>
            <a:r>
              <a:rPr lang="en-IE" dirty="0" smtClean="0"/>
              <a:t>Manage Classes</a:t>
            </a:r>
          </a:p>
          <a:p>
            <a:r>
              <a:rPr lang="en-IE" dirty="0" smtClean="0"/>
              <a:t>Set Threshold</a:t>
            </a:r>
          </a:p>
          <a:p>
            <a:r>
              <a:rPr lang="en-IE" dirty="0" smtClean="0"/>
              <a:t>Notifications/Email</a:t>
            </a:r>
          </a:p>
          <a:p>
            <a:r>
              <a:rPr lang="en-IE" dirty="0" smtClean="0"/>
              <a:t>Attendance Excuses</a:t>
            </a:r>
          </a:p>
          <a:p>
            <a:r>
              <a:rPr lang="en-IE" dirty="0" smtClean="0"/>
              <a:t>View Attendance</a:t>
            </a:r>
          </a:p>
          <a:p>
            <a:r>
              <a:rPr lang="en-IE" dirty="0" smtClean="0"/>
              <a:t>View Grant students</a:t>
            </a:r>
          </a:p>
        </p:txBody>
      </p:sp>
    </p:spTree>
    <p:extLst>
      <p:ext uri="{BB962C8B-B14F-4D97-AF65-F5344CB8AC3E}">
        <p14:creationId xmlns:p14="http://schemas.microsoft.com/office/powerpoint/2010/main" val="4888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21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Languages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Total lines of code: 15 000</a:t>
            </a:r>
          </a:p>
          <a:p>
            <a:r>
              <a:rPr lang="en-IE" dirty="0" smtClean="0"/>
              <a:t>Percentage of comments: 17%</a:t>
            </a:r>
            <a:endParaRPr lang="en-IE" dirty="0"/>
          </a:p>
        </p:txBody>
      </p:sp>
      <p:pic>
        <p:nvPicPr>
          <p:cNvPr id="3074" name="Picture 2" descr="C:\xampp\htdocs\SocialConnections\Cap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020729"/>
            <a:ext cx="8280920" cy="302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PHP Framework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Internationalisation through </a:t>
            </a:r>
            <a:r>
              <a:rPr lang="en-IE" dirty="0" err="1" smtClean="0"/>
              <a:t>gettext</a:t>
            </a:r>
            <a:endParaRPr lang="en-IE" dirty="0" smtClean="0"/>
          </a:p>
          <a:p>
            <a:r>
              <a:rPr lang="en-IE" dirty="0" err="1" smtClean="0"/>
              <a:t>TidyHTML</a:t>
            </a:r>
            <a:endParaRPr lang="en-IE" dirty="0" smtClean="0"/>
          </a:p>
          <a:p>
            <a:r>
              <a:rPr lang="en-IE" dirty="0" smtClean="0"/>
              <a:t>User management</a:t>
            </a:r>
          </a:p>
          <a:p>
            <a:r>
              <a:rPr lang="en-IE" dirty="0" smtClean="0"/>
              <a:t>Authentication</a:t>
            </a:r>
          </a:p>
          <a:p>
            <a:r>
              <a:rPr lang="en-IE" dirty="0" smtClean="0"/>
              <a:t>Mobile support</a:t>
            </a:r>
          </a:p>
          <a:p>
            <a:r>
              <a:rPr lang="en-IE" dirty="0" smtClean="0"/>
              <a:t>Security (SQL prepared statement, Rate limited login, Hashed and Salted, XSS protection)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77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PHP Class 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37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098" name="Picture 2" descr="C:\xampp\htdocs\SocialConnections\docs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2352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Screen capture/GIF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43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208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Social Connections</vt:lpstr>
      <vt:lpstr>Domain Model</vt:lpstr>
      <vt:lpstr>What it does</vt:lpstr>
      <vt:lpstr>Architecture</vt:lpstr>
      <vt:lpstr>Programming Languages</vt:lpstr>
      <vt:lpstr>PHP Framework</vt:lpstr>
      <vt:lpstr>PHP Class Diagram</vt:lpstr>
      <vt:lpstr>Database Model</vt:lpstr>
      <vt:lpstr>HTML5</vt:lpstr>
      <vt:lpstr>jQuery Mobile</vt:lpstr>
      <vt:lpstr>JAVA Class Diagram</vt:lpstr>
      <vt:lpstr>Facial Recognition</vt:lpstr>
      <vt:lpstr>Dropbox/Twitter</vt:lpstr>
      <vt:lpstr>Performance</vt:lpstr>
      <vt:lpstr>Expandability</vt:lpstr>
      <vt:lpstr>Communication</vt:lpstr>
      <vt:lpstr>Retrospective</vt:lpstr>
      <vt:lpstr>Future prospects</vt:lpstr>
      <vt:lpstr>Cost Analysis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Connections</dc:title>
  <dc:creator>Gary Brady</dc:creator>
  <cp:lastModifiedBy>Gary Brady</cp:lastModifiedBy>
  <cp:revision>8</cp:revision>
  <dcterms:created xsi:type="dcterms:W3CDTF">2013-03-21T17:05:45Z</dcterms:created>
  <dcterms:modified xsi:type="dcterms:W3CDTF">2013-03-21T18:26:20Z</dcterms:modified>
</cp:coreProperties>
</file>