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Large Language Models (LLMs)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AI-Powered Language Generation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OpenAI: https://openai.com/research</a:t>
            </a:r>
          </a:p>
          <a:p>
            <a:r>
              <a:t>Vaswani et al., "Attention is All You Need"</a:t>
            </a:r>
          </a:p>
          <a:p>
            <a:r>
              <a:t>Hugging Face: https://huggingface.co/docs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AI models designed to understand and generate human-like text.</a:t>
            </a:r>
          </a:p>
          <a:p>
            <a:r>
              <a:t>Applications: chatbots, content creation, summarization, code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Neural Networks: Deep learning models</a:t>
            </a:r>
          </a:p>
          <a:p>
            <a:r>
              <a:t>Transformers: Modern LLM architecture</a:t>
            </a:r>
          </a:p>
          <a:p>
            <a:r>
              <a:t>Tokens: Text broken into smaller units for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Components:</a:t>
            </a:r>
          </a:p>
          <a:p>
            <a:r>
              <a:t>- Encoder &amp; Decoder</a:t>
            </a:r>
          </a:p>
          <a:p>
            <a:r>
              <a:t>- Attention Mechanism: Focus on relevant parts of input</a:t>
            </a:r>
          </a:p>
          <a:p>
            <a:r>
              <a:t>- Feedforward Layers</a:t>
            </a:r>
          </a:p>
          <a:p>
            <a:r>
              <a:t>Visual: Simplified diagram of transformer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Pretraining: Learn language patterns from large datasets</a:t>
            </a:r>
          </a:p>
          <a:p>
            <a:r>
              <a:t>Fine-tuning: Adapt to specific tasks or domains</a:t>
            </a:r>
          </a:p>
          <a:p>
            <a:r>
              <a:t>Techniques: Masked language modeling, next token prediction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LLM Generates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Receive input text</a:t>
            </a:r>
          </a:p>
          <a:p>
            <a:r>
              <a:t>2. Tokenize text into smaller units</a:t>
            </a:r>
          </a:p>
          <a:p>
            <a:r>
              <a:t>3. Model predicts next token iteratively</a:t>
            </a:r>
          </a:p>
          <a:p>
            <a:r>
              <a:t>4. Tokens combined to produce coherent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Chatbots &amp; Virtual Assistants</a:t>
            </a:r>
          </a:p>
          <a:p>
            <a:r>
              <a:t>Content Writing &amp; Summarization</a:t>
            </a:r>
          </a:p>
          <a:p>
            <a:r>
              <a:t>Code Generation &amp; Debugging</a:t>
            </a:r>
          </a:p>
          <a:p>
            <a:r>
              <a:t>Translation &amp; Language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 in training data</a:t>
            </a:r>
          </a:p>
          <a:p>
            <a:r>
              <a:t>Hallucinations (incorrect outputs)</a:t>
            </a:r>
          </a:p>
          <a:p>
            <a:r>
              <a:t>High computational requirements</a:t>
            </a:r>
          </a:p>
          <a:p>
            <a:r>
              <a:t>Ethical considerations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efficiency and accuracy</a:t>
            </a:r>
          </a:p>
          <a:p>
            <a:r>
              <a:t>Multimodal capabilities (text, image, video)</a:t>
            </a:r>
          </a:p>
          <a:p>
            <a:r>
              <a:t>Wider adoption in industry &amp; daily life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