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047C3D-C952-40FA-BD85-3234A789C463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9E227D2-3302-4578-9107-88E2C130FCED}">
      <dgm:prSet/>
      <dgm:spPr/>
      <dgm:t>
        <a:bodyPr/>
        <a:lstStyle/>
        <a:p>
          <a:r>
            <a:rPr lang="it-IT"/>
            <a:t>Aggiungere una tratta</a:t>
          </a:r>
          <a:endParaRPr lang="en-US"/>
        </a:p>
      </dgm:t>
    </dgm:pt>
    <dgm:pt modelId="{3C909156-1BC5-41EA-85ED-F565055ED2C0}" type="parTrans" cxnId="{C851B8CF-243A-46B3-9CAE-208FD162E718}">
      <dgm:prSet/>
      <dgm:spPr/>
      <dgm:t>
        <a:bodyPr/>
        <a:lstStyle/>
        <a:p>
          <a:endParaRPr lang="en-US"/>
        </a:p>
      </dgm:t>
    </dgm:pt>
    <dgm:pt modelId="{7AEF6557-A510-42AC-B9BB-59A8B95D8689}" type="sibTrans" cxnId="{C851B8CF-243A-46B3-9CAE-208FD162E718}">
      <dgm:prSet/>
      <dgm:spPr/>
      <dgm:t>
        <a:bodyPr/>
        <a:lstStyle/>
        <a:p>
          <a:endParaRPr lang="en-US"/>
        </a:p>
      </dgm:t>
    </dgm:pt>
    <dgm:pt modelId="{EF935BCA-5D2C-47A8-8227-D30A294F3265}">
      <dgm:prSet/>
      <dgm:spPr/>
      <dgm:t>
        <a:bodyPr/>
        <a:lstStyle/>
        <a:p>
          <a:r>
            <a:rPr lang="it-IT"/>
            <a:t>Modificare i parametri di una tratta</a:t>
          </a:r>
          <a:endParaRPr lang="en-US"/>
        </a:p>
      </dgm:t>
    </dgm:pt>
    <dgm:pt modelId="{6FF8AF88-F538-4418-A368-0C8C4E54BCB0}" type="parTrans" cxnId="{E2545526-200A-4FF8-BF37-06C3E7EB5882}">
      <dgm:prSet/>
      <dgm:spPr/>
      <dgm:t>
        <a:bodyPr/>
        <a:lstStyle/>
        <a:p>
          <a:endParaRPr lang="en-US"/>
        </a:p>
      </dgm:t>
    </dgm:pt>
    <dgm:pt modelId="{C6DE5A97-C91D-4E15-952B-B88309365E97}" type="sibTrans" cxnId="{E2545526-200A-4FF8-BF37-06C3E7EB5882}">
      <dgm:prSet/>
      <dgm:spPr/>
      <dgm:t>
        <a:bodyPr/>
        <a:lstStyle/>
        <a:p>
          <a:endParaRPr lang="en-US"/>
        </a:p>
      </dgm:t>
    </dgm:pt>
    <dgm:pt modelId="{36A0E36A-8966-4B42-90DC-2FEBAB9BFCA0}">
      <dgm:prSet/>
      <dgm:spPr/>
      <dgm:t>
        <a:bodyPr/>
        <a:lstStyle/>
        <a:p>
          <a:r>
            <a:rPr lang="it-IT"/>
            <a:t>Eliminare una tratta</a:t>
          </a:r>
          <a:endParaRPr lang="en-US"/>
        </a:p>
      </dgm:t>
    </dgm:pt>
    <dgm:pt modelId="{BFB623DE-F3BA-4BC6-AD9C-D54BA3860D48}" type="parTrans" cxnId="{7859172A-720B-4424-97F4-395D5A5B76EC}">
      <dgm:prSet/>
      <dgm:spPr/>
      <dgm:t>
        <a:bodyPr/>
        <a:lstStyle/>
        <a:p>
          <a:endParaRPr lang="en-US"/>
        </a:p>
      </dgm:t>
    </dgm:pt>
    <dgm:pt modelId="{6E730ABB-5EAB-43AB-A277-273F36BD35D4}" type="sibTrans" cxnId="{7859172A-720B-4424-97F4-395D5A5B76EC}">
      <dgm:prSet/>
      <dgm:spPr/>
      <dgm:t>
        <a:bodyPr/>
        <a:lstStyle/>
        <a:p>
          <a:endParaRPr lang="en-US"/>
        </a:p>
      </dgm:t>
    </dgm:pt>
    <dgm:pt modelId="{C05154D5-F114-4297-82C5-33E4BE4206DA}">
      <dgm:prSet/>
      <dgm:spPr/>
      <dgm:t>
        <a:bodyPr/>
        <a:lstStyle/>
        <a:p>
          <a:r>
            <a:rPr lang="it-IT"/>
            <a:t>Ottenere statistiche relative ad una tratta</a:t>
          </a:r>
          <a:endParaRPr lang="en-US"/>
        </a:p>
      </dgm:t>
    </dgm:pt>
    <dgm:pt modelId="{AC547541-220C-4D7F-BAFB-C4127A5B54BD}" type="parTrans" cxnId="{98EC97E9-69BF-4D20-A01E-242C3737CB8D}">
      <dgm:prSet/>
      <dgm:spPr/>
      <dgm:t>
        <a:bodyPr/>
        <a:lstStyle/>
        <a:p>
          <a:endParaRPr lang="en-US"/>
        </a:p>
      </dgm:t>
    </dgm:pt>
    <dgm:pt modelId="{01D7A984-47F5-43F0-9D8F-A2FC3D2B974C}" type="sibTrans" cxnId="{98EC97E9-69BF-4D20-A01E-242C3737CB8D}">
      <dgm:prSet/>
      <dgm:spPr/>
      <dgm:t>
        <a:bodyPr/>
        <a:lstStyle/>
        <a:p>
          <a:endParaRPr lang="en-US"/>
        </a:p>
      </dgm:t>
    </dgm:pt>
    <dgm:pt modelId="{08739C56-DAB0-4C6A-9B72-444E728C2359}" type="pres">
      <dgm:prSet presAssocID="{37047C3D-C952-40FA-BD85-3234A789C463}" presName="vert0" presStyleCnt="0">
        <dgm:presLayoutVars>
          <dgm:dir/>
          <dgm:animOne val="branch"/>
          <dgm:animLvl val="lvl"/>
        </dgm:presLayoutVars>
      </dgm:prSet>
      <dgm:spPr/>
    </dgm:pt>
    <dgm:pt modelId="{C17E9610-9D5C-4535-BFCB-6E8F349F452A}" type="pres">
      <dgm:prSet presAssocID="{E9E227D2-3302-4578-9107-88E2C130FCED}" presName="thickLine" presStyleLbl="alignNode1" presStyleIdx="0" presStyleCnt="4"/>
      <dgm:spPr/>
    </dgm:pt>
    <dgm:pt modelId="{82D123C4-034C-4497-B05B-2E48030E3C97}" type="pres">
      <dgm:prSet presAssocID="{E9E227D2-3302-4578-9107-88E2C130FCED}" presName="horz1" presStyleCnt="0"/>
      <dgm:spPr/>
    </dgm:pt>
    <dgm:pt modelId="{F1BEB2D5-9D68-4F61-A625-8BE47EE589A4}" type="pres">
      <dgm:prSet presAssocID="{E9E227D2-3302-4578-9107-88E2C130FCED}" presName="tx1" presStyleLbl="revTx" presStyleIdx="0" presStyleCnt="4"/>
      <dgm:spPr/>
    </dgm:pt>
    <dgm:pt modelId="{E0BCBF64-AF98-4DFA-82A7-BD090DA28BF6}" type="pres">
      <dgm:prSet presAssocID="{E9E227D2-3302-4578-9107-88E2C130FCED}" presName="vert1" presStyleCnt="0"/>
      <dgm:spPr/>
    </dgm:pt>
    <dgm:pt modelId="{C0F4369A-496B-46E3-BC47-AACFB393D715}" type="pres">
      <dgm:prSet presAssocID="{EF935BCA-5D2C-47A8-8227-D30A294F3265}" presName="thickLine" presStyleLbl="alignNode1" presStyleIdx="1" presStyleCnt="4"/>
      <dgm:spPr/>
    </dgm:pt>
    <dgm:pt modelId="{F7F28F6E-89EA-47DD-8D48-1BA2C20C195C}" type="pres">
      <dgm:prSet presAssocID="{EF935BCA-5D2C-47A8-8227-D30A294F3265}" presName="horz1" presStyleCnt="0"/>
      <dgm:spPr/>
    </dgm:pt>
    <dgm:pt modelId="{37F45963-8E76-49C6-9E1F-293C55E0FF50}" type="pres">
      <dgm:prSet presAssocID="{EF935BCA-5D2C-47A8-8227-D30A294F3265}" presName="tx1" presStyleLbl="revTx" presStyleIdx="1" presStyleCnt="4"/>
      <dgm:spPr/>
    </dgm:pt>
    <dgm:pt modelId="{5AC9E5ED-A472-424F-A591-E3DD2194548D}" type="pres">
      <dgm:prSet presAssocID="{EF935BCA-5D2C-47A8-8227-D30A294F3265}" presName="vert1" presStyleCnt="0"/>
      <dgm:spPr/>
    </dgm:pt>
    <dgm:pt modelId="{348CFAA3-D0C3-4213-8B90-4F7ED76BCBF9}" type="pres">
      <dgm:prSet presAssocID="{36A0E36A-8966-4B42-90DC-2FEBAB9BFCA0}" presName="thickLine" presStyleLbl="alignNode1" presStyleIdx="2" presStyleCnt="4"/>
      <dgm:spPr/>
    </dgm:pt>
    <dgm:pt modelId="{B99338BE-311F-4171-AA13-156E30947CFD}" type="pres">
      <dgm:prSet presAssocID="{36A0E36A-8966-4B42-90DC-2FEBAB9BFCA0}" presName="horz1" presStyleCnt="0"/>
      <dgm:spPr/>
    </dgm:pt>
    <dgm:pt modelId="{3CEC1B71-468E-4B7A-B552-D8412C0121C6}" type="pres">
      <dgm:prSet presAssocID="{36A0E36A-8966-4B42-90DC-2FEBAB9BFCA0}" presName="tx1" presStyleLbl="revTx" presStyleIdx="2" presStyleCnt="4"/>
      <dgm:spPr/>
    </dgm:pt>
    <dgm:pt modelId="{9CD88FD5-5E80-4C0E-9BB0-70BC5310B339}" type="pres">
      <dgm:prSet presAssocID="{36A0E36A-8966-4B42-90DC-2FEBAB9BFCA0}" presName="vert1" presStyleCnt="0"/>
      <dgm:spPr/>
    </dgm:pt>
    <dgm:pt modelId="{2CDA8798-7467-44CC-B6EE-66293B305608}" type="pres">
      <dgm:prSet presAssocID="{C05154D5-F114-4297-82C5-33E4BE4206DA}" presName="thickLine" presStyleLbl="alignNode1" presStyleIdx="3" presStyleCnt="4"/>
      <dgm:spPr/>
    </dgm:pt>
    <dgm:pt modelId="{DB2F1C75-7313-4654-AABB-72AD97CFC939}" type="pres">
      <dgm:prSet presAssocID="{C05154D5-F114-4297-82C5-33E4BE4206DA}" presName="horz1" presStyleCnt="0"/>
      <dgm:spPr/>
    </dgm:pt>
    <dgm:pt modelId="{F73343D3-EAAF-4EA9-A05B-A68BFF36DCBB}" type="pres">
      <dgm:prSet presAssocID="{C05154D5-F114-4297-82C5-33E4BE4206DA}" presName="tx1" presStyleLbl="revTx" presStyleIdx="3" presStyleCnt="4"/>
      <dgm:spPr/>
    </dgm:pt>
    <dgm:pt modelId="{134D946D-809E-44B3-A79C-6CB6F33FA21E}" type="pres">
      <dgm:prSet presAssocID="{C05154D5-F114-4297-82C5-33E4BE4206DA}" presName="vert1" presStyleCnt="0"/>
      <dgm:spPr/>
    </dgm:pt>
  </dgm:ptLst>
  <dgm:cxnLst>
    <dgm:cxn modelId="{6C06E31D-0E7D-410D-BF71-08DB1A7870AF}" type="presOf" srcId="{E9E227D2-3302-4578-9107-88E2C130FCED}" destId="{F1BEB2D5-9D68-4F61-A625-8BE47EE589A4}" srcOrd="0" destOrd="0" presId="urn:microsoft.com/office/officeart/2008/layout/LinedList"/>
    <dgm:cxn modelId="{E2545526-200A-4FF8-BF37-06C3E7EB5882}" srcId="{37047C3D-C952-40FA-BD85-3234A789C463}" destId="{EF935BCA-5D2C-47A8-8227-D30A294F3265}" srcOrd="1" destOrd="0" parTransId="{6FF8AF88-F538-4418-A368-0C8C4E54BCB0}" sibTransId="{C6DE5A97-C91D-4E15-952B-B88309365E97}"/>
    <dgm:cxn modelId="{7859172A-720B-4424-97F4-395D5A5B76EC}" srcId="{37047C3D-C952-40FA-BD85-3234A789C463}" destId="{36A0E36A-8966-4B42-90DC-2FEBAB9BFCA0}" srcOrd="2" destOrd="0" parTransId="{BFB623DE-F3BA-4BC6-AD9C-D54BA3860D48}" sibTransId="{6E730ABB-5EAB-43AB-A277-273F36BD35D4}"/>
    <dgm:cxn modelId="{C279932E-0EEC-4A6D-BAA7-EE02BAE496E0}" type="presOf" srcId="{C05154D5-F114-4297-82C5-33E4BE4206DA}" destId="{F73343D3-EAAF-4EA9-A05B-A68BFF36DCBB}" srcOrd="0" destOrd="0" presId="urn:microsoft.com/office/officeart/2008/layout/LinedList"/>
    <dgm:cxn modelId="{AD47AA6A-CF78-4238-A94C-9653458D5320}" type="presOf" srcId="{37047C3D-C952-40FA-BD85-3234A789C463}" destId="{08739C56-DAB0-4C6A-9B72-444E728C2359}" srcOrd="0" destOrd="0" presId="urn:microsoft.com/office/officeart/2008/layout/LinedList"/>
    <dgm:cxn modelId="{7A5D81C0-7785-48A3-B707-A80EFD2E1DCE}" type="presOf" srcId="{EF935BCA-5D2C-47A8-8227-D30A294F3265}" destId="{37F45963-8E76-49C6-9E1F-293C55E0FF50}" srcOrd="0" destOrd="0" presId="urn:microsoft.com/office/officeart/2008/layout/LinedList"/>
    <dgm:cxn modelId="{C851B8CF-243A-46B3-9CAE-208FD162E718}" srcId="{37047C3D-C952-40FA-BD85-3234A789C463}" destId="{E9E227D2-3302-4578-9107-88E2C130FCED}" srcOrd="0" destOrd="0" parTransId="{3C909156-1BC5-41EA-85ED-F565055ED2C0}" sibTransId="{7AEF6557-A510-42AC-B9BB-59A8B95D8689}"/>
    <dgm:cxn modelId="{4DA8D7DF-ABBB-4958-9B16-8D02AA88B35E}" type="presOf" srcId="{36A0E36A-8966-4B42-90DC-2FEBAB9BFCA0}" destId="{3CEC1B71-468E-4B7A-B552-D8412C0121C6}" srcOrd="0" destOrd="0" presId="urn:microsoft.com/office/officeart/2008/layout/LinedList"/>
    <dgm:cxn modelId="{98EC97E9-69BF-4D20-A01E-242C3737CB8D}" srcId="{37047C3D-C952-40FA-BD85-3234A789C463}" destId="{C05154D5-F114-4297-82C5-33E4BE4206DA}" srcOrd="3" destOrd="0" parTransId="{AC547541-220C-4D7F-BAFB-C4127A5B54BD}" sibTransId="{01D7A984-47F5-43F0-9D8F-A2FC3D2B974C}"/>
    <dgm:cxn modelId="{FCC4B0F5-2271-4838-B9F7-00B23ADE8F23}" type="presParOf" srcId="{08739C56-DAB0-4C6A-9B72-444E728C2359}" destId="{C17E9610-9D5C-4535-BFCB-6E8F349F452A}" srcOrd="0" destOrd="0" presId="urn:microsoft.com/office/officeart/2008/layout/LinedList"/>
    <dgm:cxn modelId="{EDE86881-010B-40CD-98C5-DF9B13EE3590}" type="presParOf" srcId="{08739C56-DAB0-4C6A-9B72-444E728C2359}" destId="{82D123C4-034C-4497-B05B-2E48030E3C97}" srcOrd="1" destOrd="0" presId="urn:microsoft.com/office/officeart/2008/layout/LinedList"/>
    <dgm:cxn modelId="{B69AE191-0361-427E-ACB2-53BFC6A57CE0}" type="presParOf" srcId="{82D123C4-034C-4497-B05B-2E48030E3C97}" destId="{F1BEB2D5-9D68-4F61-A625-8BE47EE589A4}" srcOrd="0" destOrd="0" presId="urn:microsoft.com/office/officeart/2008/layout/LinedList"/>
    <dgm:cxn modelId="{31D3F02F-3A5B-42F0-93E2-7C04002ACC21}" type="presParOf" srcId="{82D123C4-034C-4497-B05B-2E48030E3C97}" destId="{E0BCBF64-AF98-4DFA-82A7-BD090DA28BF6}" srcOrd="1" destOrd="0" presId="urn:microsoft.com/office/officeart/2008/layout/LinedList"/>
    <dgm:cxn modelId="{846C57A0-AF46-4AC7-9502-A1D9157E5BFC}" type="presParOf" srcId="{08739C56-DAB0-4C6A-9B72-444E728C2359}" destId="{C0F4369A-496B-46E3-BC47-AACFB393D715}" srcOrd="2" destOrd="0" presId="urn:microsoft.com/office/officeart/2008/layout/LinedList"/>
    <dgm:cxn modelId="{07303370-3AC9-4A6F-9EF8-F4FA18FE84B1}" type="presParOf" srcId="{08739C56-DAB0-4C6A-9B72-444E728C2359}" destId="{F7F28F6E-89EA-47DD-8D48-1BA2C20C195C}" srcOrd="3" destOrd="0" presId="urn:microsoft.com/office/officeart/2008/layout/LinedList"/>
    <dgm:cxn modelId="{79174CDD-588B-4A76-810D-931A8B8B9771}" type="presParOf" srcId="{F7F28F6E-89EA-47DD-8D48-1BA2C20C195C}" destId="{37F45963-8E76-49C6-9E1F-293C55E0FF50}" srcOrd="0" destOrd="0" presId="urn:microsoft.com/office/officeart/2008/layout/LinedList"/>
    <dgm:cxn modelId="{A9B9930B-3D08-41D4-AF95-6BA91942B0F6}" type="presParOf" srcId="{F7F28F6E-89EA-47DD-8D48-1BA2C20C195C}" destId="{5AC9E5ED-A472-424F-A591-E3DD2194548D}" srcOrd="1" destOrd="0" presId="urn:microsoft.com/office/officeart/2008/layout/LinedList"/>
    <dgm:cxn modelId="{92D13349-3B8D-4B73-98D0-D39E7E9F9BDA}" type="presParOf" srcId="{08739C56-DAB0-4C6A-9B72-444E728C2359}" destId="{348CFAA3-D0C3-4213-8B90-4F7ED76BCBF9}" srcOrd="4" destOrd="0" presId="urn:microsoft.com/office/officeart/2008/layout/LinedList"/>
    <dgm:cxn modelId="{996C52E1-8312-4827-92D9-ED810C1F4A17}" type="presParOf" srcId="{08739C56-DAB0-4C6A-9B72-444E728C2359}" destId="{B99338BE-311F-4171-AA13-156E30947CFD}" srcOrd="5" destOrd="0" presId="urn:microsoft.com/office/officeart/2008/layout/LinedList"/>
    <dgm:cxn modelId="{1FA0FAE4-300F-40DA-AC22-904A385B7FC1}" type="presParOf" srcId="{B99338BE-311F-4171-AA13-156E30947CFD}" destId="{3CEC1B71-468E-4B7A-B552-D8412C0121C6}" srcOrd="0" destOrd="0" presId="urn:microsoft.com/office/officeart/2008/layout/LinedList"/>
    <dgm:cxn modelId="{2E88D9D5-DFFA-4CAC-9306-9BD7ADDF1F9F}" type="presParOf" srcId="{B99338BE-311F-4171-AA13-156E30947CFD}" destId="{9CD88FD5-5E80-4C0E-9BB0-70BC5310B339}" srcOrd="1" destOrd="0" presId="urn:microsoft.com/office/officeart/2008/layout/LinedList"/>
    <dgm:cxn modelId="{3022F25B-DBAF-431E-B0AE-EFD9F9CBB983}" type="presParOf" srcId="{08739C56-DAB0-4C6A-9B72-444E728C2359}" destId="{2CDA8798-7467-44CC-B6EE-66293B305608}" srcOrd="6" destOrd="0" presId="urn:microsoft.com/office/officeart/2008/layout/LinedList"/>
    <dgm:cxn modelId="{48B12BC4-FE6C-4582-BABC-F477AC90CE76}" type="presParOf" srcId="{08739C56-DAB0-4C6A-9B72-444E728C2359}" destId="{DB2F1C75-7313-4654-AABB-72AD97CFC939}" srcOrd="7" destOrd="0" presId="urn:microsoft.com/office/officeart/2008/layout/LinedList"/>
    <dgm:cxn modelId="{0D0254A7-E446-4B7F-8FCA-E69EE70A080E}" type="presParOf" srcId="{DB2F1C75-7313-4654-AABB-72AD97CFC939}" destId="{F73343D3-EAAF-4EA9-A05B-A68BFF36DCBB}" srcOrd="0" destOrd="0" presId="urn:microsoft.com/office/officeart/2008/layout/LinedList"/>
    <dgm:cxn modelId="{D2B4BD3E-45F2-4B0A-906A-2654E6264356}" type="presParOf" srcId="{DB2F1C75-7313-4654-AABB-72AD97CFC939}" destId="{134D946D-809E-44B3-A79C-6CB6F33FA21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047C3D-C952-40FA-BD85-3234A789C463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9E227D2-3302-4578-9107-88E2C130FCED}">
      <dgm:prSet/>
      <dgm:spPr/>
      <dgm:t>
        <a:bodyPr/>
        <a:lstStyle/>
        <a:p>
          <a:r>
            <a:rPr lang="it-IT" dirty="0"/>
            <a:t>Entrare in una tratta</a:t>
          </a:r>
          <a:endParaRPr lang="en-US" dirty="0"/>
        </a:p>
      </dgm:t>
    </dgm:pt>
    <dgm:pt modelId="{3C909156-1BC5-41EA-85ED-F565055ED2C0}" type="parTrans" cxnId="{C851B8CF-243A-46B3-9CAE-208FD162E718}">
      <dgm:prSet/>
      <dgm:spPr/>
      <dgm:t>
        <a:bodyPr/>
        <a:lstStyle/>
        <a:p>
          <a:endParaRPr lang="en-US"/>
        </a:p>
      </dgm:t>
    </dgm:pt>
    <dgm:pt modelId="{7AEF6557-A510-42AC-B9BB-59A8B95D8689}" type="sibTrans" cxnId="{C851B8CF-243A-46B3-9CAE-208FD162E718}">
      <dgm:prSet/>
      <dgm:spPr/>
      <dgm:t>
        <a:bodyPr/>
        <a:lstStyle/>
        <a:p>
          <a:endParaRPr lang="en-US"/>
        </a:p>
      </dgm:t>
    </dgm:pt>
    <dgm:pt modelId="{EF935BCA-5D2C-47A8-8227-D30A294F3265}">
      <dgm:prSet/>
      <dgm:spPr/>
      <dgm:t>
        <a:bodyPr/>
        <a:lstStyle/>
        <a:p>
          <a:r>
            <a:rPr lang="it-IT" dirty="0"/>
            <a:t>Uscire da una tratta</a:t>
          </a:r>
          <a:endParaRPr lang="en-US" dirty="0"/>
        </a:p>
      </dgm:t>
    </dgm:pt>
    <dgm:pt modelId="{6FF8AF88-F538-4418-A368-0C8C4E54BCB0}" type="parTrans" cxnId="{E2545526-200A-4FF8-BF37-06C3E7EB5882}">
      <dgm:prSet/>
      <dgm:spPr/>
      <dgm:t>
        <a:bodyPr/>
        <a:lstStyle/>
        <a:p>
          <a:endParaRPr lang="en-US"/>
        </a:p>
      </dgm:t>
    </dgm:pt>
    <dgm:pt modelId="{C6DE5A97-C91D-4E15-952B-B88309365E97}" type="sibTrans" cxnId="{E2545526-200A-4FF8-BF37-06C3E7EB5882}">
      <dgm:prSet/>
      <dgm:spPr/>
      <dgm:t>
        <a:bodyPr/>
        <a:lstStyle/>
        <a:p>
          <a:endParaRPr lang="en-US"/>
        </a:p>
      </dgm:t>
    </dgm:pt>
    <dgm:pt modelId="{36A0E36A-8966-4B42-90DC-2FEBAB9BFCA0}">
      <dgm:prSet/>
      <dgm:spPr/>
      <dgm:t>
        <a:bodyPr/>
        <a:lstStyle/>
        <a:p>
          <a:r>
            <a:rPr lang="it-IT" dirty="0"/>
            <a:t>Eliminare una tratta</a:t>
          </a:r>
          <a:endParaRPr lang="en-US" dirty="0"/>
        </a:p>
      </dgm:t>
    </dgm:pt>
    <dgm:pt modelId="{BFB623DE-F3BA-4BC6-AD9C-D54BA3860D48}" type="parTrans" cxnId="{7859172A-720B-4424-97F4-395D5A5B76EC}">
      <dgm:prSet/>
      <dgm:spPr/>
      <dgm:t>
        <a:bodyPr/>
        <a:lstStyle/>
        <a:p>
          <a:endParaRPr lang="en-US"/>
        </a:p>
      </dgm:t>
    </dgm:pt>
    <dgm:pt modelId="{6E730ABB-5EAB-43AB-A277-273F36BD35D4}" type="sibTrans" cxnId="{7859172A-720B-4424-97F4-395D5A5B76EC}">
      <dgm:prSet/>
      <dgm:spPr/>
      <dgm:t>
        <a:bodyPr/>
        <a:lstStyle/>
        <a:p>
          <a:endParaRPr lang="en-US"/>
        </a:p>
      </dgm:t>
    </dgm:pt>
    <dgm:pt modelId="{C05154D5-F114-4297-82C5-33E4BE4206DA}">
      <dgm:prSet/>
      <dgm:spPr/>
      <dgm:t>
        <a:bodyPr/>
        <a:lstStyle/>
        <a:p>
          <a:r>
            <a:rPr lang="it-IT" dirty="0"/>
            <a:t>Gestire i propri veicoli (inserire, eliminare, modificare)</a:t>
          </a:r>
          <a:endParaRPr lang="en-US" dirty="0"/>
        </a:p>
      </dgm:t>
    </dgm:pt>
    <dgm:pt modelId="{AC547541-220C-4D7F-BAFB-C4127A5B54BD}" type="parTrans" cxnId="{98EC97E9-69BF-4D20-A01E-242C3737CB8D}">
      <dgm:prSet/>
      <dgm:spPr/>
      <dgm:t>
        <a:bodyPr/>
        <a:lstStyle/>
        <a:p>
          <a:endParaRPr lang="en-US"/>
        </a:p>
      </dgm:t>
    </dgm:pt>
    <dgm:pt modelId="{01D7A984-47F5-43F0-9D8F-A2FC3D2B974C}" type="sibTrans" cxnId="{98EC97E9-69BF-4D20-A01E-242C3737CB8D}">
      <dgm:prSet/>
      <dgm:spPr/>
      <dgm:t>
        <a:bodyPr/>
        <a:lstStyle/>
        <a:p>
          <a:endParaRPr lang="en-US"/>
        </a:p>
      </dgm:t>
    </dgm:pt>
    <dgm:pt modelId="{2ABB0EFA-F122-4595-9C71-C32053B5D07A}">
      <dgm:prSet/>
      <dgm:spPr/>
      <dgm:t>
        <a:bodyPr/>
        <a:lstStyle/>
        <a:p>
          <a:r>
            <a:rPr lang="it-IT" dirty="0"/>
            <a:t>Scegliere di ricevere notifiche in caso di entrata/uscita da una tratta</a:t>
          </a:r>
          <a:endParaRPr lang="en-US" dirty="0"/>
        </a:p>
      </dgm:t>
    </dgm:pt>
    <dgm:pt modelId="{86A7C6F5-E0DD-4C8F-A60D-CAC610A5BD9F}" type="parTrans" cxnId="{38A2776B-1277-473F-A62C-175290162292}">
      <dgm:prSet/>
      <dgm:spPr/>
      <dgm:t>
        <a:bodyPr/>
        <a:lstStyle/>
        <a:p>
          <a:endParaRPr lang="it-IT"/>
        </a:p>
      </dgm:t>
    </dgm:pt>
    <dgm:pt modelId="{C1F404E9-B656-47C2-95B7-576C5A647F05}" type="sibTrans" cxnId="{38A2776B-1277-473F-A62C-175290162292}">
      <dgm:prSet/>
      <dgm:spPr/>
      <dgm:t>
        <a:bodyPr/>
        <a:lstStyle/>
        <a:p>
          <a:endParaRPr lang="it-IT"/>
        </a:p>
      </dgm:t>
    </dgm:pt>
    <dgm:pt modelId="{1B04EF4A-9A18-4D00-A280-DF3EAD77F3CE}" type="pres">
      <dgm:prSet presAssocID="{37047C3D-C952-40FA-BD85-3234A789C463}" presName="vert0" presStyleCnt="0">
        <dgm:presLayoutVars>
          <dgm:dir/>
          <dgm:animOne val="branch"/>
          <dgm:animLvl val="lvl"/>
        </dgm:presLayoutVars>
      </dgm:prSet>
      <dgm:spPr/>
    </dgm:pt>
    <dgm:pt modelId="{871F423D-3CE7-401D-85BB-BCD5B17514CD}" type="pres">
      <dgm:prSet presAssocID="{E9E227D2-3302-4578-9107-88E2C130FCED}" presName="thickLine" presStyleLbl="alignNode1" presStyleIdx="0" presStyleCnt="5"/>
      <dgm:spPr/>
    </dgm:pt>
    <dgm:pt modelId="{F7B5C8FB-22C6-461B-9FD5-445E7471E064}" type="pres">
      <dgm:prSet presAssocID="{E9E227D2-3302-4578-9107-88E2C130FCED}" presName="horz1" presStyleCnt="0"/>
      <dgm:spPr/>
    </dgm:pt>
    <dgm:pt modelId="{E040551D-28B6-4DBA-98B7-61EB46D30551}" type="pres">
      <dgm:prSet presAssocID="{E9E227D2-3302-4578-9107-88E2C130FCED}" presName="tx1" presStyleLbl="revTx" presStyleIdx="0" presStyleCnt="5"/>
      <dgm:spPr/>
    </dgm:pt>
    <dgm:pt modelId="{8B7C4136-B1CC-4B86-9682-FAB15380FC98}" type="pres">
      <dgm:prSet presAssocID="{E9E227D2-3302-4578-9107-88E2C130FCED}" presName="vert1" presStyleCnt="0"/>
      <dgm:spPr/>
    </dgm:pt>
    <dgm:pt modelId="{3C6AF12E-65A9-407A-A700-124887B86611}" type="pres">
      <dgm:prSet presAssocID="{EF935BCA-5D2C-47A8-8227-D30A294F3265}" presName="thickLine" presStyleLbl="alignNode1" presStyleIdx="1" presStyleCnt="5"/>
      <dgm:spPr/>
    </dgm:pt>
    <dgm:pt modelId="{AD080B16-0036-4A48-8205-05737600CFBB}" type="pres">
      <dgm:prSet presAssocID="{EF935BCA-5D2C-47A8-8227-D30A294F3265}" presName="horz1" presStyleCnt="0"/>
      <dgm:spPr/>
    </dgm:pt>
    <dgm:pt modelId="{90635CFD-8C41-494B-8912-7A3AA3EB376E}" type="pres">
      <dgm:prSet presAssocID="{EF935BCA-5D2C-47A8-8227-D30A294F3265}" presName="tx1" presStyleLbl="revTx" presStyleIdx="1" presStyleCnt="5"/>
      <dgm:spPr/>
    </dgm:pt>
    <dgm:pt modelId="{91669FAC-CFCD-4E82-B26D-8C20D01BF155}" type="pres">
      <dgm:prSet presAssocID="{EF935BCA-5D2C-47A8-8227-D30A294F3265}" presName="vert1" presStyleCnt="0"/>
      <dgm:spPr/>
    </dgm:pt>
    <dgm:pt modelId="{C488845A-8AD9-4F3E-B3E7-89110F1EEC1D}" type="pres">
      <dgm:prSet presAssocID="{36A0E36A-8966-4B42-90DC-2FEBAB9BFCA0}" presName="thickLine" presStyleLbl="alignNode1" presStyleIdx="2" presStyleCnt="5"/>
      <dgm:spPr/>
    </dgm:pt>
    <dgm:pt modelId="{E7A80242-4232-4EF9-9DCA-4B55A5A7F14E}" type="pres">
      <dgm:prSet presAssocID="{36A0E36A-8966-4B42-90DC-2FEBAB9BFCA0}" presName="horz1" presStyleCnt="0"/>
      <dgm:spPr/>
    </dgm:pt>
    <dgm:pt modelId="{F2BBAEF7-6D46-4920-A7C8-C99AAECDEFCC}" type="pres">
      <dgm:prSet presAssocID="{36A0E36A-8966-4B42-90DC-2FEBAB9BFCA0}" presName="tx1" presStyleLbl="revTx" presStyleIdx="2" presStyleCnt="5"/>
      <dgm:spPr/>
    </dgm:pt>
    <dgm:pt modelId="{495F15C7-1620-4D8B-B769-D93643C650D6}" type="pres">
      <dgm:prSet presAssocID="{36A0E36A-8966-4B42-90DC-2FEBAB9BFCA0}" presName="vert1" presStyleCnt="0"/>
      <dgm:spPr/>
    </dgm:pt>
    <dgm:pt modelId="{D875C7E0-FFAF-4DEB-8111-B803A60298E9}" type="pres">
      <dgm:prSet presAssocID="{C05154D5-F114-4297-82C5-33E4BE4206DA}" presName="thickLine" presStyleLbl="alignNode1" presStyleIdx="3" presStyleCnt="5"/>
      <dgm:spPr/>
    </dgm:pt>
    <dgm:pt modelId="{88343E12-F04D-423F-A8C4-34B78F6A420D}" type="pres">
      <dgm:prSet presAssocID="{C05154D5-F114-4297-82C5-33E4BE4206DA}" presName="horz1" presStyleCnt="0"/>
      <dgm:spPr/>
    </dgm:pt>
    <dgm:pt modelId="{F75826C8-90DD-4939-B1EC-15B64E3A8576}" type="pres">
      <dgm:prSet presAssocID="{C05154D5-F114-4297-82C5-33E4BE4206DA}" presName="tx1" presStyleLbl="revTx" presStyleIdx="3" presStyleCnt="5"/>
      <dgm:spPr/>
    </dgm:pt>
    <dgm:pt modelId="{53B535E8-CD6D-4937-8311-32BCFAFE07B7}" type="pres">
      <dgm:prSet presAssocID="{C05154D5-F114-4297-82C5-33E4BE4206DA}" presName="vert1" presStyleCnt="0"/>
      <dgm:spPr/>
    </dgm:pt>
    <dgm:pt modelId="{488E89AF-100B-4090-9510-367BE957BD1F}" type="pres">
      <dgm:prSet presAssocID="{2ABB0EFA-F122-4595-9C71-C32053B5D07A}" presName="thickLine" presStyleLbl="alignNode1" presStyleIdx="4" presStyleCnt="5"/>
      <dgm:spPr/>
    </dgm:pt>
    <dgm:pt modelId="{69BE80E1-EAF4-4B7C-9249-18FF5D8EF706}" type="pres">
      <dgm:prSet presAssocID="{2ABB0EFA-F122-4595-9C71-C32053B5D07A}" presName="horz1" presStyleCnt="0"/>
      <dgm:spPr/>
    </dgm:pt>
    <dgm:pt modelId="{D76831B3-E934-4F97-AF1B-46792A75818D}" type="pres">
      <dgm:prSet presAssocID="{2ABB0EFA-F122-4595-9C71-C32053B5D07A}" presName="tx1" presStyleLbl="revTx" presStyleIdx="4" presStyleCnt="5"/>
      <dgm:spPr/>
    </dgm:pt>
    <dgm:pt modelId="{AD6A92F0-39ED-4F97-8649-91730D2F786F}" type="pres">
      <dgm:prSet presAssocID="{2ABB0EFA-F122-4595-9C71-C32053B5D07A}" presName="vert1" presStyleCnt="0"/>
      <dgm:spPr/>
    </dgm:pt>
  </dgm:ptLst>
  <dgm:cxnLst>
    <dgm:cxn modelId="{9434CC02-12A4-43A2-8174-A3D295E7B369}" type="presOf" srcId="{36A0E36A-8966-4B42-90DC-2FEBAB9BFCA0}" destId="{F2BBAEF7-6D46-4920-A7C8-C99AAECDEFCC}" srcOrd="0" destOrd="0" presId="urn:microsoft.com/office/officeart/2008/layout/LinedList"/>
    <dgm:cxn modelId="{6080F119-6A9E-4C44-B071-AFC25066C89E}" type="presOf" srcId="{2ABB0EFA-F122-4595-9C71-C32053B5D07A}" destId="{D76831B3-E934-4F97-AF1B-46792A75818D}" srcOrd="0" destOrd="0" presId="urn:microsoft.com/office/officeart/2008/layout/LinedList"/>
    <dgm:cxn modelId="{E2545526-200A-4FF8-BF37-06C3E7EB5882}" srcId="{37047C3D-C952-40FA-BD85-3234A789C463}" destId="{EF935BCA-5D2C-47A8-8227-D30A294F3265}" srcOrd="1" destOrd="0" parTransId="{6FF8AF88-F538-4418-A368-0C8C4E54BCB0}" sibTransId="{C6DE5A97-C91D-4E15-952B-B88309365E97}"/>
    <dgm:cxn modelId="{7859172A-720B-4424-97F4-395D5A5B76EC}" srcId="{37047C3D-C952-40FA-BD85-3234A789C463}" destId="{36A0E36A-8966-4B42-90DC-2FEBAB9BFCA0}" srcOrd="2" destOrd="0" parTransId="{BFB623DE-F3BA-4BC6-AD9C-D54BA3860D48}" sibTransId="{6E730ABB-5EAB-43AB-A277-273F36BD35D4}"/>
    <dgm:cxn modelId="{68D4523D-095A-4C01-A4E2-DE00A22AFB2C}" type="presOf" srcId="{37047C3D-C952-40FA-BD85-3234A789C463}" destId="{1B04EF4A-9A18-4D00-A280-DF3EAD77F3CE}" srcOrd="0" destOrd="0" presId="urn:microsoft.com/office/officeart/2008/layout/LinedList"/>
    <dgm:cxn modelId="{38A2776B-1277-473F-A62C-175290162292}" srcId="{37047C3D-C952-40FA-BD85-3234A789C463}" destId="{2ABB0EFA-F122-4595-9C71-C32053B5D07A}" srcOrd="4" destOrd="0" parTransId="{86A7C6F5-E0DD-4C8F-A60D-CAC610A5BD9F}" sibTransId="{C1F404E9-B656-47C2-95B7-576C5A647F05}"/>
    <dgm:cxn modelId="{A7B93FA9-937C-4E0D-B6DB-C9CC6255C2B6}" type="presOf" srcId="{E9E227D2-3302-4578-9107-88E2C130FCED}" destId="{E040551D-28B6-4DBA-98B7-61EB46D30551}" srcOrd="0" destOrd="0" presId="urn:microsoft.com/office/officeart/2008/layout/LinedList"/>
    <dgm:cxn modelId="{2C1AB2BB-FFE5-4FBE-A789-D62A18015A8F}" type="presOf" srcId="{EF935BCA-5D2C-47A8-8227-D30A294F3265}" destId="{90635CFD-8C41-494B-8912-7A3AA3EB376E}" srcOrd="0" destOrd="0" presId="urn:microsoft.com/office/officeart/2008/layout/LinedList"/>
    <dgm:cxn modelId="{C851B8CF-243A-46B3-9CAE-208FD162E718}" srcId="{37047C3D-C952-40FA-BD85-3234A789C463}" destId="{E9E227D2-3302-4578-9107-88E2C130FCED}" srcOrd="0" destOrd="0" parTransId="{3C909156-1BC5-41EA-85ED-F565055ED2C0}" sibTransId="{7AEF6557-A510-42AC-B9BB-59A8B95D8689}"/>
    <dgm:cxn modelId="{7DC1D3E0-AD1F-4A40-87AB-CD632E8477DE}" type="presOf" srcId="{C05154D5-F114-4297-82C5-33E4BE4206DA}" destId="{F75826C8-90DD-4939-B1EC-15B64E3A8576}" srcOrd="0" destOrd="0" presId="urn:microsoft.com/office/officeart/2008/layout/LinedList"/>
    <dgm:cxn modelId="{98EC97E9-69BF-4D20-A01E-242C3737CB8D}" srcId="{37047C3D-C952-40FA-BD85-3234A789C463}" destId="{C05154D5-F114-4297-82C5-33E4BE4206DA}" srcOrd="3" destOrd="0" parTransId="{AC547541-220C-4D7F-BAFB-C4127A5B54BD}" sibTransId="{01D7A984-47F5-43F0-9D8F-A2FC3D2B974C}"/>
    <dgm:cxn modelId="{F162D52C-3745-44C3-A0A4-5132B41FAC5C}" type="presParOf" srcId="{1B04EF4A-9A18-4D00-A280-DF3EAD77F3CE}" destId="{871F423D-3CE7-401D-85BB-BCD5B17514CD}" srcOrd="0" destOrd="0" presId="urn:microsoft.com/office/officeart/2008/layout/LinedList"/>
    <dgm:cxn modelId="{30AA7DFC-B51A-4BBC-A716-C7A4AB7A696D}" type="presParOf" srcId="{1B04EF4A-9A18-4D00-A280-DF3EAD77F3CE}" destId="{F7B5C8FB-22C6-461B-9FD5-445E7471E064}" srcOrd="1" destOrd="0" presId="urn:microsoft.com/office/officeart/2008/layout/LinedList"/>
    <dgm:cxn modelId="{C46FB3C4-37A5-44A1-B537-971E5CB5BEBC}" type="presParOf" srcId="{F7B5C8FB-22C6-461B-9FD5-445E7471E064}" destId="{E040551D-28B6-4DBA-98B7-61EB46D30551}" srcOrd="0" destOrd="0" presId="urn:microsoft.com/office/officeart/2008/layout/LinedList"/>
    <dgm:cxn modelId="{DB2A6E3B-9141-4F33-A7A6-0FD5F20A6BA9}" type="presParOf" srcId="{F7B5C8FB-22C6-461B-9FD5-445E7471E064}" destId="{8B7C4136-B1CC-4B86-9682-FAB15380FC98}" srcOrd="1" destOrd="0" presId="urn:microsoft.com/office/officeart/2008/layout/LinedList"/>
    <dgm:cxn modelId="{2207AE59-5AF4-49AA-A5B9-B62172810E1F}" type="presParOf" srcId="{1B04EF4A-9A18-4D00-A280-DF3EAD77F3CE}" destId="{3C6AF12E-65A9-407A-A700-124887B86611}" srcOrd="2" destOrd="0" presId="urn:microsoft.com/office/officeart/2008/layout/LinedList"/>
    <dgm:cxn modelId="{CD4699E4-9481-4041-AA10-FE997D72F528}" type="presParOf" srcId="{1B04EF4A-9A18-4D00-A280-DF3EAD77F3CE}" destId="{AD080B16-0036-4A48-8205-05737600CFBB}" srcOrd="3" destOrd="0" presId="urn:microsoft.com/office/officeart/2008/layout/LinedList"/>
    <dgm:cxn modelId="{D2CBFF6E-2E71-4F76-9A56-AFBD7D980267}" type="presParOf" srcId="{AD080B16-0036-4A48-8205-05737600CFBB}" destId="{90635CFD-8C41-494B-8912-7A3AA3EB376E}" srcOrd="0" destOrd="0" presId="urn:microsoft.com/office/officeart/2008/layout/LinedList"/>
    <dgm:cxn modelId="{CFF928C4-9649-4335-8F48-7250185F806C}" type="presParOf" srcId="{AD080B16-0036-4A48-8205-05737600CFBB}" destId="{91669FAC-CFCD-4E82-B26D-8C20D01BF155}" srcOrd="1" destOrd="0" presId="urn:microsoft.com/office/officeart/2008/layout/LinedList"/>
    <dgm:cxn modelId="{D32916D5-70EA-4497-A7BA-8EA8F6D53642}" type="presParOf" srcId="{1B04EF4A-9A18-4D00-A280-DF3EAD77F3CE}" destId="{C488845A-8AD9-4F3E-B3E7-89110F1EEC1D}" srcOrd="4" destOrd="0" presId="urn:microsoft.com/office/officeart/2008/layout/LinedList"/>
    <dgm:cxn modelId="{63E87FEB-B048-40DD-A5C8-9533CF5E9981}" type="presParOf" srcId="{1B04EF4A-9A18-4D00-A280-DF3EAD77F3CE}" destId="{E7A80242-4232-4EF9-9DCA-4B55A5A7F14E}" srcOrd="5" destOrd="0" presId="urn:microsoft.com/office/officeart/2008/layout/LinedList"/>
    <dgm:cxn modelId="{AE8D7101-6603-4A7F-B908-048DFF398176}" type="presParOf" srcId="{E7A80242-4232-4EF9-9DCA-4B55A5A7F14E}" destId="{F2BBAEF7-6D46-4920-A7C8-C99AAECDEFCC}" srcOrd="0" destOrd="0" presId="urn:microsoft.com/office/officeart/2008/layout/LinedList"/>
    <dgm:cxn modelId="{28B0480D-9CFF-4F22-BBDC-8C5E977BFDA9}" type="presParOf" srcId="{E7A80242-4232-4EF9-9DCA-4B55A5A7F14E}" destId="{495F15C7-1620-4D8B-B769-D93643C650D6}" srcOrd="1" destOrd="0" presId="urn:microsoft.com/office/officeart/2008/layout/LinedList"/>
    <dgm:cxn modelId="{BB13C08C-3BBB-4798-B895-C3DE8F4032D7}" type="presParOf" srcId="{1B04EF4A-9A18-4D00-A280-DF3EAD77F3CE}" destId="{D875C7E0-FFAF-4DEB-8111-B803A60298E9}" srcOrd="6" destOrd="0" presId="urn:microsoft.com/office/officeart/2008/layout/LinedList"/>
    <dgm:cxn modelId="{B04C3FF2-25AF-4506-A9EC-86FB7C4D954C}" type="presParOf" srcId="{1B04EF4A-9A18-4D00-A280-DF3EAD77F3CE}" destId="{88343E12-F04D-423F-A8C4-34B78F6A420D}" srcOrd="7" destOrd="0" presId="urn:microsoft.com/office/officeart/2008/layout/LinedList"/>
    <dgm:cxn modelId="{C64A87AC-F973-4F21-9251-AFB59493D9F4}" type="presParOf" srcId="{88343E12-F04D-423F-A8C4-34B78F6A420D}" destId="{F75826C8-90DD-4939-B1EC-15B64E3A8576}" srcOrd="0" destOrd="0" presId="urn:microsoft.com/office/officeart/2008/layout/LinedList"/>
    <dgm:cxn modelId="{A4E20971-E793-48FB-81B3-1EF6792DE45E}" type="presParOf" srcId="{88343E12-F04D-423F-A8C4-34B78F6A420D}" destId="{53B535E8-CD6D-4937-8311-32BCFAFE07B7}" srcOrd="1" destOrd="0" presId="urn:microsoft.com/office/officeart/2008/layout/LinedList"/>
    <dgm:cxn modelId="{AB7F6F51-A527-443E-AD53-23A9F114AFF1}" type="presParOf" srcId="{1B04EF4A-9A18-4D00-A280-DF3EAD77F3CE}" destId="{488E89AF-100B-4090-9510-367BE957BD1F}" srcOrd="8" destOrd="0" presId="urn:microsoft.com/office/officeart/2008/layout/LinedList"/>
    <dgm:cxn modelId="{67F4863B-3106-4933-8B95-EFD91EC281DA}" type="presParOf" srcId="{1B04EF4A-9A18-4D00-A280-DF3EAD77F3CE}" destId="{69BE80E1-EAF4-4B7C-9249-18FF5D8EF706}" srcOrd="9" destOrd="0" presId="urn:microsoft.com/office/officeart/2008/layout/LinedList"/>
    <dgm:cxn modelId="{C01B1BC0-FA37-4D8A-90BD-4A03DCBAEE5B}" type="presParOf" srcId="{69BE80E1-EAF4-4B7C-9249-18FF5D8EF706}" destId="{D76831B3-E934-4F97-AF1B-46792A75818D}" srcOrd="0" destOrd="0" presId="urn:microsoft.com/office/officeart/2008/layout/LinedList"/>
    <dgm:cxn modelId="{2BDB6D4E-65F1-412C-8508-678E00742340}" type="presParOf" srcId="{69BE80E1-EAF4-4B7C-9249-18FF5D8EF706}" destId="{AD6A92F0-39ED-4F97-8649-91730D2F786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047C3D-C952-40FA-BD85-3234A789C463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9E227D2-3302-4578-9107-88E2C130FCED}">
      <dgm:prSet/>
      <dgm:spPr/>
      <dgm:t>
        <a:bodyPr/>
        <a:lstStyle/>
        <a:p>
          <a:r>
            <a:rPr lang="it-IT" dirty="0" err="1"/>
            <a:t>Command</a:t>
          </a:r>
          <a:r>
            <a:rPr lang="it-IT" dirty="0"/>
            <a:t> Pattern</a:t>
          </a:r>
          <a:endParaRPr lang="en-US" dirty="0"/>
        </a:p>
      </dgm:t>
    </dgm:pt>
    <dgm:pt modelId="{3C909156-1BC5-41EA-85ED-F565055ED2C0}" type="parTrans" cxnId="{C851B8CF-243A-46B3-9CAE-208FD162E718}">
      <dgm:prSet/>
      <dgm:spPr/>
      <dgm:t>
        <a:bodyPr/>
        <a:lstStyle/>
        <a:p>
          <a:endParaRPr lang="en-US"/>
        </a:p>
      </dgm:t>
    </dgm:pt>
    <dgm:pt modelId="{7AEF6557-A510-42AC-B9BB-59A8B95D8689}" type="sibTrans" cxnId="{C851B8CF-243A-46B3-9CAE-208FD162E718}">
      <dgm:prSet/>
      <dgm:spPr/>
      <dgm:t>
        <a:bodyPr/>
        <a:lstStyle/>
        <a:p>
          <a:endParaRPr lang="en-US"/>
        </a:p>
      </dgm:t>
    </dgm:pt>
    <dgm:pt modelId="{EF935BCA-5D2C-47A8-8227-D30A294F3265}">
      <dgm:prSet/>
      <dgm:spPr/>
      <dgm:t>
        <a:bodyPr/>
        <a:lstStyle/>
        <a:p>
          <a:r>
            <a:rPr lang="it-IT" dirty="0"/>
            <a:t>Observer Pattern</a:t>
          </a:r>
          <a:endParaRPr lang="en-US" dirty="0"/>
        </a:p>
      </dgm:t>
    </dgm:pt>
    <dgm:pt modelId="{6FF8AF88-F538-4418-A368-0C8C4E54BCB0}" type="parTrans" cxnId="{E2545526-200A-4FF8-BF37-06C3E7EB5882}">
      <dgm:prSet/>
      <dgm:spPr/>
      <dgm:t>
        <a:bodyPr/>
        <a:lstStyle/>
        <a:p>
          <a:endParaRPr lang="en-US"/>
        </a:p>
      </dgm:t>
    </dgm:pt>
    <dgm:pt modelId="{C6DE5A97-C91D-4E15-952B-B88309365E97}" type="sibTrans" cxnId="{E2545526-200A-4FF8-BF37-06C3E7EB5882}">
      <dgm:prSet/>
      <dgm:spPr/>
      <dgm:t>
        <a:bodyPr/>
        <a:lstStyle/>
        <a:p>
          <a:endParaRPr lang="en-US"/>
        </a:p>
      </dgm:t>
    </dgm:pt>
    <dgm:pt modelId="{36A0E36A-8966-4B42-90DC-2FEBAB9BFCA0}">
      <dgm:prSet/>
      <dgm:spPr/>
      <dgm:t>
        <a:bodyPr/>
        <a:lstStyle/>
        <a:p>
          <a:r>
            <a:rPr lang="it-IT" dirty="0"/>
            <a:t>Strategy Pattern</a:t>
          </a:r>
          <a:endParaRPr lang="en-US" dirty="0"/>
        </a:p>
      </dgm:t>
    </dgm:pt>
    <dgm:pt modelId="{BFB623DE-F3BA-4BC6-AD9C-D54BA3860D48}" type="parTrans" cxnId="{7859172A-720B-4424-97F4-395D5A5B76EC}">
      <dgm:prSet/>
      <dgm:spPr/>
      <dgm:t>
        <a:bodyPr/>
        <a:lstStyle/>
        <a:p>
          <a:endParaRPr lang="en-US"/>
        </a:p>
      </dgm:t>
    </dgm:pt>
    <dgm:pt modelId="{6E730ABB-5EAB-43AB-A277-273F36BD35D4}" type="sibTrans" cxnId="{7859172A-720B-4424-97F4-395D5A5B76EC}">
      <dgm:prSet/>
      <dgm:spPr/>
      <dgm:t>
        <a:bodyPr/>
        <a:lstStyle/>
        <a:p>
          <a:endParaRPr lang="en-US"/>
        </a:p>
      </dgm:t>
    </dgm:pt>
    <dgm:pt modelId="{2ABB0EFA-F122-4595-9C71-C32053B5D07A}">
      <dgm:prSet/>
      <dgm:spPr/>
      <dgm:t>
        <a:bodyPr/>
        <a:lstStyle/>
        <a:p>
          <a:r>
            <a:rPr lang="it-IT" dirty="0"/>
            <a:t>Singleton Pattern</a:t>
          </a:r>
          <a:endParaRPr lang="en-US" dirty="0"/>
        </a:p>
      </dgm:t>
    </dgm:pt>
    <dgm:pt modelId="{86A7C6F5-E0DD-4C8F-A60D-CAC610A5BD9F}" type="parTrans" cxnId="{38A2776B-1277-473F-A62C-175290162292}">
      <dgm:prSet/>
      <dgm:spPr/>
      <dgm:t>
        <a:bodyPr/>
        <a:lstStyle/>
        <a:p>
          <a:endParaRPr lang="it-IT"/>
        </a:p>
      </dgm:t>
    </dgm:pt>
    <dgm:pt modelId="{C1F404E9-B656-47C2-95B7-576C5A647F05}" type="sibTrans" cxnId="{38A2776B-1277-473F-A62C-175290162292}">
      <dgm:prSet/>
      <dgm:spPr/>
      <dgm:t>
        <a:bodyPr/>
        <a:lstStyle/>
        <a:p>
          <a:endParaRPr lang="it-IT"/>
        </a:p>
      </dgm:t>
    </dgm:pt>
    <dgm:pt modelId="{108944C3-DF77-4A79-8551-F18287B4F7C1}">
      <dgm:prSet/>
      <dgm:spPr/>
      <dgm:t>
        <a:bodyPr/>
        <a:lstStyle/>
        <a:p>
          <a:r>
            <a:rPr lang="en-US" dirty="0"/>
            <a:t>Memento Pattern</a:t>
          </a:r>
        </a:p>
      </dgm:t>
    </dgm:pt>
    <dgm:pt modelId="{AD77ACFC-BBBD-4316-AABF-00CE641CAFA0}" type="parTrans" cxnId="{ADC631A0-B5D0-40C7-AB80-C5574E0DA6AE}">
      <dgm:prSet/>
      <dgm:spPr/>
      <dgm:t>
        <a:bodyPr/>
        <a:lstStyle/>
        <a:p>
          <a:endParaRPr lang="it-IT"/>
        </a:p>
      </dgm:t>
    </dgm:pt>
    <dgm:pt modelId="{B38018A8-2EA0-4028-91B6-3652BF904757}" type="sibTrans" cxnId="{ADC631A0-B5D0-40C7-AB80-C5574E0DA6AE}">
      <dgm:prSet/>
      <dgm:spPr/>
      <dgm:t>
        <a:bodyPr/>
        <a:lstStyle/>
        <a:p>
          <a:endParaRPr lang="it-IT"/>
        </a:p>
      </dgm:t>
    </dgm:pt>
    <dgm:pt modelId="{3578C321-0789-4AE1-9F34-A14185BF43A8}">
      <dgm:prSet/>
      <dgm:spPr/>
      <dgm:t>
        <a:bodyPr/>
        <a:lstStyle/>
        <a:p>
          <a:r>
            <a:rPr lang="en-US" dirty="0" err="1"/>
            <a:t>Classi</a:t>
          </a:r>
          <a:r>
            <a:rPr lang="en-US" dirty="0"/>
            <a:t> </a:t>
          </a:r>
          <a:r>
            <a:rPr lang="en-US" dirty="0" err="1"/>
            <a:t>utilitarie</a:t>
          </a:r>
          <a:endParaRPr lang="en-US" dirty="0"/>
        </a:p>
      </dgm:t>
    </dgm:pt>
    <dgm:pt modelId="{50B15C2D-47EB-4FB2-924E-AE58ADDFD37F}" type="parTrans" cxnId="{FC92E6D4-8C81-45DF-8380-2916FBDA9EA7}">
      <dgm:prSet/>
      <dgm:spPr/>
      <dgm:t>
        <a:bodyPr/>
        <a:lstStyle/>
        <a:p>
          <a:endParaRPr lang="it-IT"/>
        </a:p>
      </dgm:t>
    </dgm:pt>
    <dgm:pt modelId="{BD7BCF9D-1552-4ECF-ABDB-A5163BC1A07C}" type="sibTrans" cxnId="{FC92E6D4-8C81-45DF-8380-2916FBDA9EA7}">
      <dgm:prSet/>
      <dgm:spPr/>
      <dgm:t>
        <a:bodyPr/>
        <a:lstStyle/>
        <a:p>
          <a:endParaRPr lang="it-IT"/>
        </a:p>
      </dgm:t>
    </dgm:pt>
    <dgm:pt modelId="{1B04EF4A-9A18-4D00-A280-DF3EAD77F3CE}" type="pres">
      <dgm:prSet presAssocID="{37047C3D-C952-40FA-BD85-3234A789C463}" presName="vert0" presStyleCnt="0">
        <dgm:presLayoutVars>
          <dgm:dir/>
          <dgm:animOne val="branch"/>
          <dgm:animLvl val="lvl"/>
        </dgm:presLayoutVars>
      </dgm:prSet>
      <dgm:spPr/>
    </dgm:pt>
    <dgm:pt modelId="{871F423D-3CE7-401D-85BB-BCD5B17514CD}" type="pres">
      <dgm:prSet presAssocID="{E9E227D2-3302-4578-9107-88E2C130FCED}" presName="thickLine" presStyleLbl="alignNode1" presStyleIdx="0" presStyleCnt="6"/>
      <dgm:spPr/>
    </dgm:pt>
    <dgm:pt modelId="{F7B5C8FB-22C6-461B-9FD5-445E7471E064}" type="pres">
      <dgm:prSet presAssocID="{E9E227D2-3302-4578-9107-88E2C130FCED}" presName="horz1" presStyleCnt="0"/>
      <dgm:spPr/>
    </dgm:pt>
    <dgm:pt modelId="{E040551D-28B6-4DBA-98B7-61EB46D30551}" type="pres">
      <dgm:prSet presAssocID="{E9E227D2-3302-4578-9107-88E2C130FCED}" presName="tx1" presStyleLbl="revTx" presStyleIdx="0" presStyleCnt="6"/>
      <dgm:spPr/>
    </dgm:pt>
    <dgm:pt modelId="{8B7C4136-B1CC-4B86-9682-FAB15380FC98}" type="pres">
      <dgm:prSet presAssocID="{E9E227D2-3302-4578-9107-88E2C130FCED}" presName="vert1" presStyleCnt="0"/>
      <dgm:spPr/>
    </dgm:pt>
    <dgm:pt modelId="{3C6AF12E-65A9-407A-A700-124887B86611}" type="pres">
      <dgm:prSet presAssocID="{EF935BCA-5D2C-47A8-8227-D30A294F3265}" presName="thickLine" presStyleLbl="alignNode1" presStyleIdx="1" presStyleCnt="6"/>
      <dgm:spPr/>
    </dgm:pt>
    <dgm:pt modelId="{AD080B16-0036-4A48-8205-05737600CFBB}" type="pres">
      <dgm:prSet presAssocID="{EF935BCA-5D2C-47A8-8227-D30A294F3265}" presName="horz1" presStyleCnt="0"/>
      <dgm:spPr/>
    </dgm:pt>
    <dgm:pt modelId="{90635CFD-8C41-494B-8912-7A3AA3EB376E}" type="pres">
      <dgm:prSet presAssocID="{EF935BCA-5D2C-47A8-8227-D30A294F3265}" presName="tx1" presStyleLbl="revTx" presStyleIdx="1" presStyleCnt="6"/>
      <dgm:spPr/>
    </dgm:pt>
    <dgm:pt modelId="{91669FAC-CFCD-4E82-B26D-8C20D01BF155}" type="pres">
      <dgm:prSet presAssocID="{EF935BCA-5D2C-47A8-8227-D30A294F3265}" presName="vert1" presStyleCnt="0"/>
      <dgm:spPr/>
    </dgm:pt>
    <dgm:pt modelId="{C488845A-8AD9-4F3E-B3E7-89110F1EEC1D}" type="pres">
      <dgm:prSet presAssocID="{36A0E36A-8966-4B42-90DC-2FEBAB9BFCA0}" presName="thickLine" presStyleLbl="alignNode1" presStyleIdx="2" presStyleCnt="6"/>
      <dgm:spPr/>
    </dgm:pt>
    <dgm:pt modelId="{E7A80242-4232-4EF9-9DCA-4B55A5A7F14E}" type="pres">
      <dgm:prSet presAssocID="{36A0E36A-8966-4B42-90DC-2FEBAB9BFCA0}" presName="horz1" presStyleCnt="0"/>
      <dgm:spPr/>
    </dgm:pt>
    <dgm:pt modelId="{F2BBAEF7-6D46-4920-A7C8-C99AAECDEFCC}" type="pres">
      <dgm:prSet presAssocID="{36A0E36A-8966-4B42-90DC-2FEBAB9BFCA0}" presName="tx1" presStyleLbl="revTx" presStyleIdx="2" presStyleCnt="6"/>
      <dgm:spPr/>
    </dgm:pt>
    <dgm:pt modelId="{495F15C7-1620-4D8B-B769-D93643C650D6}" type="pres">
      <dgm:prSet presAssocID="{36A0E36A-8966-4B42-90DC-2FEBAB9BFCA0}" presName="vert1" presStyleCnt="0"/>
      <dgm:spPr/>
    </dgm:pt>
    <dgm:pt modelId="{488E89AF-100B-4090-9510-367BE957BD1F}" type="pres">
      <dgm:prSet presAssocID="{2ABB0EFA-F122-4595-9C71-C32053B5D07A}" presName="thickLine" presStyleLbl="alignNode1" presStyleIdx="3" presStyleCnt="6"/>
      <dgm:spPr/>
    </dgm:pt>
    <dgm:pt modelId="{69BE80E1-EAF4-4B7C-9249-18FF5D8EF706}" type="pres">
      <dgm:prSet presAssocID="{2ABB0EFA-F122-4595-9C71-C32053B5D07A}" presName="horz1" presStyleCnt="0"/>
      <dgm:spPr/>
    </dgm:pt>
    <dgm:pt modelId="{D76831B3-E934-4F97-AF1B-46792A75818D}" type="pres">
      <dgm:prSet presAssocID="{2ABB0EFA-F122-4595-9C71-C32053B5D07A}" presName="tx1" presStyleLbl="revTx" presStyleIdx="3" presStyleCnt="6"/>
      <dgm:spPr/>
    </dgm:pt>
    <dgm:pt modelId="{AD6A92F0-39ED-4F97-8649-91730D2F786F}" type="pres">
      <dgm:prSet presAssocID="{2ABB0EFA-F122-4595-9C71-C32053B5D07A}" presName="vert1" presStyleCnt="0"/>
      <dgm:spPr/>
    </dgm:pt>
    <dgm:pt modelId="{01859699-8EBD-40C9-A7FD-A93A4CE25391}" type="pres">
      <dgm:prSet presAssocID="{108944C3-DF77-4A79-8551-F18287B4F7C1}" presName="thickLine" presStyleLbl="alignNode1" presStyleIdx="4" presStyleCnt="6"/>
      <dgm:spPr/>
    </dgm:pt>
    <dgm:pt modelId="{68EE83A3-EB2A-4150-8D0F-5A97B1D48CA6}" type="pres">
      <dgm:prSet presAssocID="{108944C3-DF77-4A79-8551-F18287B4F7C1}" presName="horz1" presStyleCnt="0"/>
      <dgm:spPr/>
    </dgm:pt>
    <dgm:pt modelId="{07348DE1-7DF8-491C-912A-C63F283F4410}" type="pres">
      <dgm:prSet presAssocID="{108944C3-DF77-4A79-8551-F18287B4F7C1}" presName="tx1" presStyleLbl="revTx" presStyleIdx="4" presStyleCnt="6"/>
      <dgm:spPr/>
    </dgm:pt>
    <dgm:pt modelId="{FE0912FD-FA22-472F-A79C-F08F9820288A}" type="pres">
      <dgm:prSet presAssocID="{108944C3-DF77-4A79-8551-F18287B4F7C1}" presName="vert1" presStyleCnt="0"/>
      <dgm:spPr/>
    </dgm:pt>
    <dgm:pt modelId="{F2DBE289-05EF-4372-8761-DE697BE157A8}" type="pres">
      <dgm:prSet presAssocID="{3578C321-0789-4AE1-9F34-A14185BF43A8}" presName="thickLine" presStyleLbl="alignNode1" presStyleIdx="5" presStyleCnt="6"/>
      <dgm:spPr/>
    </dgm:pt>
    <dgm:pt modelId="{8F253B4E-033F-40A6-8954-AA820F7672D0}" type="pres">
      <dgm:prSet presAssocID="{3578C321-0789-4AE1-9F34-A14185BF43A8}" presName="horz1" presStyleCnt="0"/>
      <dgm:spPr/>
    </dgm:pt>
    <dgm:pt modelId="{2904785C-25F3-4E72-8FF8-9C2CF31DDF82}" type="pres">
      <dgm:prSet presAssocID="{3578C321-0789-4AE1-9F34-A14185BF43A8}" presName="tx1" presStyleLbl="revTx" presStyleIdx="5" presStyleCnt="6"/>
      <dgm:spPr/>
    </dgm:pt>
    <dgm:pt modelId="{6629BDF5-474B-43B3-B23A-65819C7C2627}" type="pres">
      <dgm:prSet presAssocID="{3578C321-0789-4AE1-9F34-A14185BF43A8}" presName="vert1" presStyleCnt="0"/>
      <dgm:spPr/>
    </dgm:pt>
  </dgm:ptLst>
  <dgm:cxnLst>
    <dgm:cxn modelId="{9434CC02-12A4-43A2-8174-A3D295E7B369}" type="presOf" srcId="{36A0E36A-8966-4B42-90DC-2FEBAB9BFCA0}" destId="{F2BBAEF7-6D46-4920-A7C8-C99AAECDEFCC}" srcOrd="0" destOrd="0" presId="urn:microsoft.com/office/officeart/2008/layout/LinedList"/>
    <dgm:cxn modelId="{6080F119-6A9E-4C44-B071-AFC25066C89E}" type="presOf" srcId="{2ABB0EFA-F122-4595-9C71-C32053B5D07A}" destId="{D76831B3-E934-4F97-AF1B-46792A75818D}" srcOrd="0" destOrd="0" presId="urn:microsoft.com/office/officeart/2008/layout/LinedList"/>
    <dgm:cxn modelId="{E2545526-200A-4FF8-BF37-06C3E7EB5882}" srcId="{37047C3D-C952-40FA-BD85-3234A789C463}" destId="{EF935BCA-5D2C-47A8-8227-D30A294F3265}" srcOrd="1" destOrd="0" parTransId="{6FF8AF88-F538-4418-A368-0C8C4E54BCB0}" sibTransId="{C6DE5A97-C91D-4E15-952B-B88309365E97}"/>
    <dgm:cxn modelId="{7859172A-720B-4424-97F4-395D5A5B76EC}" srcId="{37047C3D-C952-40FA-BD85-3234A789C463}" destId="{36A0E36A-8966-4B42-90DC-2FEBAB9BFCA0}" srcOrd="2" destOrd="0" parTransId="{BFB623DE-F3BA-4BC6-AD9C-D54BA3860D48}" sibTransId="{6E730ABB-5EAB-43AB-A277-273F36BD35D4}"/>
    <dgm:cxn modelId="{68D4523D-095A-4C01-A4E2-DE00A22AFB2C}" type="presOf" srcId="{37047C3D-C952-40FA-BD85-3234A789C463}" destId="{1B04EF4A-9A18-4D00-A280-DF3EAD77F3CE}" srcOrd="0" destOrd="0" presId="urn:microsoft.com/office/officeart/2008/layout/LinedList"/>
    <dgm:cxn modelId="{38A2776B-1277-473F-A62C-175290162292}" srcId="{37047C3D-C952-40FA-BD85-3234A789C463}" destId="{2ABB0EFA-F122-4595-9C71-C32053B5D07A}" srcOrd="3" destOrd="0" parTransId="{86A7C6F5-E0DD-4C8F-A60D-CAC610A5BD9F}" sibTransId="{C1F404E9-B656-47C2-95B7-576C5A647F05}"/>
    <dgm:cxn modelId="{D1D9AB57-9781-46A3-BB62-908DB2DCE912}" type="presOf" srcId="{108944C3-DF77-4A79-8551-F18287B4F7C1}" destId="{07348DE1-7DF8-491C-912A-C63F283F4410}" srcOrd="0" destOrd="0" presId="urn:microsoft.com/office/officeart/2008/layout/LinedList"/>
    <dgm:cxn modelId="{ADC631A0-B5D0-40C7-AB80-C5574E0DA6AE}" srcId="{37047C3D-C952-40FA-BD85-3234A789C463}" destId="{108944C3-DF77-4A79-8551-F18287B4F7C1}" srcOrd="4" destOrd="0" parTransId="{AD77ACFC-BBBD-4316-AABF-00CE641CAFA0}" sibTransId="{B38018A8-2EA0-4028-91B6-3652BF904757}"/>
    <dgm:cxn modelId="{A7B93FA9-937C-4E0D-B6DB-C9CC6255C2B6}" type="presOf" srcId="{E9E227D2-3302-4578-9107-88E2C130FCED}" destId="{E040551D-28B6-4DBA-98B7-61EB46D30551}" srcOrd="0" destOrd="0" presId="urn:microsoft.com/office/officeart/2008/layout/LinedList"/>
    <dgm:cxn modelId="{2C1AB2BB-FFE5-4FBE-A789-D62A18015A8F}" type="presOf" srcId="{EF935BCA-5D2C-47A8-8227-D30A294F3265}" destId="{90635CFD-8C41-494B-8912-7A3AA3EB376E}" srcOrd="0" destOrd="0" presId="urn:microsoft.com/office/officeart/2008/layout/LinedList"/>
    <dgm:cxn modelId="{C851B8CF-243A-46B3-9CAE-208FD162E718}" srcId="{37047C3D-C952-40FA-BD85-3234A789C463}" destId="{E9E227D2-3302-4578-9107-88E2C130FCED}" srcOrd="0" destOrd="0" parTransId="{3C909156-1BC5-41EA-85ED-F565055ED2C0}" sibTransId="{7AEF6557-A510-42AC-B9BB-59A8B95D8689}"/>
    <dgm:cxn modelId="{FC92E6D4-8C81-45DF-8380-2916FBDA9EA7}" srcId="{37047C3D-C952-40FA-BD85-3234A789C463}" destId="{3578C321-0789-4AE1-9F34-A14185BF43A8}" srcOrd="5" destOrd="0" parTransId="{50B15C2D-47EB-4FB2-924E-AE58ADDFD37F}" sibTransId="{BD7BCF9D-1552-4ECF-ABDB-A5163BC1A07C}"/>
    <dgm:cxn modelId="{CB81FBDD-D8AF-46F8-99EC-1DBBCCB58A7B}" type="presOf" srcId="{3578C321-0789-4AE1-9F34-A14185BF43A8}" destId="{2904785C-25F3-4E72-8FF8-9C2CF31DDF82}" srcOrd="0" destOrd="0" presId="urn:microsoft.com/office/officeart/2008/layout/LinedList"/>
    <dgm:cxn modelId="{F162D52C-3745-44C3-A0A4-5132B41FAC5C}" type="presParOf" srcId="{1B04EF4A-9A18-4D00-A280-DF3EAD77F3CE}" destId="{871F423D-3CE7-401D-85BB-BCD5B17514CD}" srcOrd="0" destOrd="0" presId="urn:microsoft.com/office/officeart/2008/layout/LinedList"/>
    <dgm:cxn modelId="{30AA7DFC-B51A-4BBC-A716-C7A4AB7A696D}" type="presParOf" srcId="{1B04EF4A-9A18-4D00-A280-DF3EAD77F3CE}" destId="{F7B5C8FB-22C6-461B-9FD5-445E7471E064}" srcOrd="1" destOrd="0" presId="urn:microsoft.com/office/officeart/2008/layout/LinedList"/>
    <dgm:cxn modelId="{C46FB3C4-37A5-44A1-B537-971E5CB5BEBC}" type="presParOf" srcId="{F7B5C8FB-22C6-461B-9FD5-445E7471E064}" destId="{E040551D-28B6-4DBA-98B7-61EB46D30551}" srcOrd="0" destOrd="0" presId="urn:microsoft.com/office/officeart/2008/layout/LinedList"/>
    <dgm:cxn modelId="{DB2A6E3B-9141-4F33-A7A6-0FD5F20A6BA9}" type="presParOf" srcId="{F7B5C8FB-22C6-461B-9FD5-445E7471E064}" destId="{8B7C4136-B1CC-4B86-9682-FAB15380FC98}" srcOrd="1" destOrd="0" presId="urn:microsoft.com/office/officeart/2008/layout/LinedList"/>
    <dgm:cxn modelId="{2207AE59-5AF4-49AA-A5B9-B62172810E1F}" type="presParOf" srcId="{1B04EF4A-9A18-4D00-A280-DF3EAD77F3CE}" destId="{3C6AF12E-65A9-407A-A700-124887B86611}" srcOrd="2" destOrd="0" presId="urn:microsoft.com/office/officeart/2008/layout/LinedList"/>
    <dgm:cxn modelId="{CD4699E4-9481-4041-AA10-FE997D72F528}" type="presParOf" srcId="{1B04EF4A-9A18-4D00-A280-DF3EAD77F3CE}" destId="{AD080B16-0036-4A48-8205-05737600CFBB}" srcOrd="3" destOrd="0" presId="urn:microsoft.com/office/officeart/2008/layout/LinedList"/>
    <dgm:cxn modelId="{D2CBFF6E-2E71-4F76-9A56-AFBD7D980267}" type="presParOf" srcId="{AD080B16-0036-4A48-8205-05737600CFBB}" destId="{90635CFD-8C41-494B-8912-7A3AA3EB376E}" srcOrd="0" destOrd="0" presId="urn:microsoft.com/office/officeart/2008/layout/LinedList"/>
    <dgm:cxn modelId="{CFF928C4-9649-4335-8F48-7250185F806C}" type="presParOf" srcId="{AD080B16-0036-4A48-8205-05737600CFBB}" destId="{91669FAC-CFCD-4E82-B26D-8C20D01BF155}" srcOrd="1" destOrd="0" presId="urn:microsoft.com/office/officeart/2008/layout/LinedList"/>
    <dgm:cxn modelId="{D32916D5-70EA-4497-A7BA-8EA8F6D53642}" type="presParOf" srcId="{1B04EF4A-9A18-4D00-A280-DF3EAD77F3CE}" destId="{C488845A-8AD9-4F3E-B3E7-89110F1EEC1D}" srcOrd="4" destOrd="0" presId="urn:microsoft.com/office/officeart/2008/layout/LinedList"/>
    <dgm:cxn modelId="{63E87FEB-B048-40DD-A5C8-9533CF5E9981}" type="presParOf" srcId="{1B04EF4A-9A18-4D00-A280-DF3EAD77F3CE}" destId="{E7A80242-4232-4EF9-9DCA-4B55A5A7F14E}" srcOrd="5" destOrd="0" presId="urn:microsoft.com/office/officeart/2008/layout/LinedList"/>
    <dgm:cxn modelId="{AE8D7101-6603-4A7F-B908-048DFF398176}" type="presParOf" srcId="{E7A80242-4232-4EF9-9DCA-4B55A5A7F14E}" destId="{F2BBAEF7-6D46-4920-A7C8-C99AAECDEFCC}" srcOrd="0" destOrd="0" presId="urn:microsoft.com/office/officeart/2008/layout/LinedList"/>
    <dgm:cxn modelId="{28B0480D-9CFF-4F22-BBDC-8C5E977BFDA9}" type="presParOf" srcId="{E7A80242-4232-4EF9-9DCA-4B55A5A7F14E}" destId="{495F15C7-1620-4D8B-B769-D93643C650D6}" srcOrd="1" destOrd="0" presId="urn:microsoft.com/office/officeart/2008/layout/LinedList"/>
    <dgm:cxn modelId="{AB7F6F51-A527-443E-AD53-23A9F114AFF1}" type="presParOf" srcId="{1B04EF4A-9A18-4D00-A280-DF3EAD77F3CE}" destId="{488E89AF-100B-4090-9510-367BE957BD1F}" srcOrd="6" destOrd="0" presId="urn:microsoft.com/office/officeart/2008/layout/LinedList"/>
    <dgm:cxn modelId="{67F4863B-3106-4933-8B95-EFD91EC281DA}" type="presParOf" srcId="{1B04EF4A-9A18-4D00-A280-DF3EAD77F3CE}" destId="{69BE80E1-EAF4-4B7C-9249-18FF5D8EF706}" srcOrd="7" destOrd="0" presId="urn:microsoft.com/office/officeart/2008/layout/LinedList"/>
    <dgm:cxn modelId="{C01B1BC0-FA37-4D8A-90BD-4A03DCBAEE5B}" type="presParOf" srcId="{69BE80E1-EAF4-4B7C-9249-18FF5D8EF706}" destId="{D76831B3-E934-4F97-AF1B-46792A75818D}" srcOrd="0" destOrd="0" presId="urn:microsoft.com/office/officeart/2008/layout/LinedList"/>
    <dgm:cxn modelId="{2BDB6D4E-65F1-412C-8508-678E00742340}" type="presParOf" srcId="{69BE80E1-EAF4-4B7C-9249-18FF5D8EF706}" destId="{AD6A92F0-39ED-4F97-8649-91730D2F786F}" srcOrd="1" destOrd="0" presId="urn:microsoft.com/office/officeart/2008/layout/LinedList"/>
    <dgm:cxn modelId="{4F320138-D822-421F-B668-40A06B6096E4}" type="presParOf" srcId="{1B04EF4A-9A18-4D00-A280-DF3EAD77F3CE}" destId="{01859699-8EBD-40C9-A7FD-A93A4CE25391}" srcOrd="8" destOrd="0" presId="urn:microsoft.com/office/officeart/2008/layout/LinedList"/>
    <dgm:cxn modelId="{44FF4148-66E5-417D-86C6-17CE524DD283}" type="presParOf" srcId="{1B04EF4A-9A18-4D00-A280-DF3EAD77F3CE}" destId="{68EE83A3-EB2A-4150-8D0F-5A97B1D48CA6}" srcOrd="9" destOrd="0" presId="urn:microsoft.com/office/officeart/2008/layout/LinedList"/>
    <dgm:cxn modelId="{251C1868-DFEB-4FAC-AD24-5734FCC74FB8}" type="presParOf" srcId="{68EE83A3-EB2A-4150-8D0F-5A97B1D48CA6}" destId="{07348DE1-7DF8-491C-912A-C63F283F4410}" srcOrd="0" destOrd="0" presId="urn:microsoft.com/office/officeart/2008/layout/LinedList"/>
    <dgm:cxn modelId="{7AC291A1-97E0-40E4-9B8C-335C778C1146}" type="presParOf" srcId="{68EE83A3-EB2A-4150-8D0F-5A97B1D48CA6}" destId="{FE0912FD-FA22-472F-A79C-F08F9820288A}" srcOrd="1" destOrd="0" presId="urn:microsoft.com/office/officeart/2008/layout/LinedList"/>
    <dgm:cxn modelId="{7F611A5D-2C3F-4D4D-8ABF-DC0BBC0B3649}" type="presParOf" srcId="{1B04EF4A-9A18-4D00-A280-DF3EAD77F3CE}" destId="{F2DBE289-05EF-4372-8761-DE697BE157A8}" srcOrd="10" destOrd="0" presId="urn:microsoft.com/office/officeart/2008/layout/LinedList"/>
    <dgm:cxn modelId="{A82333F5-4326-4394-9D98-4FCB04B024FA}" type="presParOf" srcId="{1B04EF4A-9A18-4D00-A280-DF3EAD77F3CE}" destId="{8F253B4E-033F-40A6-8954-AA820F7672D0}" srcOrd="11" destOrd="0" presId="urn:microsoft.com/office/officeart/2008/layout/LinedList"/>
    <dgm:cxn modelId="{6CCB3454-3819-4E02-96CD-89F07E931353}" type="presParOf" srcId="{8F253B4E-033F-40A6-8954-AA820F7672D0}" destId="{2904785C-25F3-4E72-8FF8-9C2CF31DDF82}" srcOrd="0" destOrd="0" presId="urn:microsoft.com/office/officeart/2008/layout/LinedList"/>
    <dgm:cxn modelId="{1F2B3EDF-2B1F-4F3B-8907-99B687EC81FE}" type="presParOf" srcId="{8F253B4E-033F-40A6-8954-AA820F7672D0}" destId="{6629BDF5-474B-43B3-B23A-65819C7C262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7E9610-9D5C-4535-BFCB-6E8F349F452A}">
      <dsp:nvSpPr>
        <dsp:cNvPr id="0" name=""/>
        <dsp:cNvSpPr/>
      </dsp:nvSpPr>
      <dsp:spPr>
        <a:xfrm>
          <a:off x="0" y="0"/>
          <a:ext cx="6034656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BEB2D5-9D68-4F61-A625-8BE47EE589A4}">
      <dsp:nvSpPr>
        <dsp:cNvPr id="0" name=""/>
        <dsp:cNvSpPr/>
      </dsp:nvSpPr>
      <dsp:spPr>
        <a:xfrm>
          <a:off x="0" y="0"/>
          <a:ext cx="6034656" cy="1408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900" kern="1200"/>
            <a:t>Aggiungere una tratta</a:t>
          </a:r>
          <a:endParaRPr lang="en-US" sz="3900" kern="1200"/>
        </a:p>
      </dsp:txBody>
      <dsp:txXfrm>
        <a:off x="0" y="0"/>
        <a:ext cx="6034656" cy="1408063"/>
      </dsp:txXfrm>
    </dsp:sp>
    <dsp:sp modelId="{C0F4369A-496B-46E3-BC47-AACFB393D715}">
      <dsp:nvSpPr>
        <dsp:cNvPr id="0" name=""/>
        <dsp:cNvSpPr/>
      </dsp:nvSpPr>
      <dsp:spPr>
        <a:xfrm>
          <a:off x="0" y="1408063"/>
          <a:ext cx="6034656" cy="0"/>
        </a:xfrm>
        <a:prstGeom prst="line">
          <a:avLst/>
        </a:prstGeom>
        <a:gradFill rotWithShape="0">
          <a:gsLst>
            <a:gs pos="0">
              <a:schemeClr val="accent5">
                <a:hueOff val="498918"/>
                <a:satOff val="225"/>
                <a:lumOff val="-23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498918"/>
                <a:satOff val="225"/>
                <a:lumOff val="-23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498918"/>
                <a:satOff val="225"/>
                <a:lumOff val="-23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498918"/>
              <a:satOff val="225"/>
              <a:lumOff val="-235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7F45963-8E76-49C6-9E1F-293C55E0FF50}">
      <dsp:nvSpPr>
        <dsp:cNvPr id="0" name=""/>
        <dsp:cNvSpPr/>
      </dsp:nvSpPr>
      <dsp:spPr>
        <a:xfrm>
          <a:off x="0" y="1408063"/>
          <a:ext cx="6034656" cy="1408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900" kern="1200"/>
            <a:t>Modificare i parametri di una tratta</a:t>
          </a:r>
          <a:endParaRPr lang="en-US" sz="3900" kern="1200"/>
        </a:p>
      </dsp:txBody>
      <dsp:txXfrm>
        <a:off x="0" y="1408063"/>
        <a:ext cx="6034656" cy="1408063"/>
      </dsp:txXfrm>
    </dsp:sp>
    <dsp:sp modelId="{348CFAA3-D0C3-4213-8B90-4F7ED76BCBF9}">
      <dsp:nvSpPr>
        <dsp:cNvPr id="0" name=""/>
        <dsp:cNvSpPr/>
      </dsp:nvSpPr>
      <dsp:spPr>
        <a:xfrm>
          <a:off x="0" y="2816127"/>
          <a:ext cx="6034656" cy="0"/>
        </a:xfrm>
        <a:prstGeom prst="line">
          <a:avLst/>
        </a:prstGeom>
        <a:gradFill rotWithShape="0">
          <a:gsLst>
            <a:gs pos="0">
              <a:schemeClr val="accent5">
                <a:hueOff val="997836"/>
                <a:satOff val="449"/>
                <a:lumOff val="-47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997836"/>
                <a:satOff val="449"/>
                <a:lumOff val="-47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997836"/>
                <a:satOff val="449"/>
                <a:lumOff val="-47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997836"/>
              <a:satOff val="449"/>
              <a:lumOff val="-470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EC1B71-468E-4B7A-B552-D8412C0121C6}">
      <dsp:nvSpPr>
        <dsp:cNvPr id="0" name=""/>
        <dsp:cNvSpPr/>
      </dsp:nvSpPr>
      <dsp:spPr>
        <a:xfrm>
          <a:off x="0" y="2816126"/>
          <a:ext cx="6034656" cy="1408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900" kern="1200"/>
            <a:t>Eliminare una tratta</a:t>
          </a:r>
          <a:endParaRPr lang="en-US" sz="3900" kern="1200"/>
        </a:p>
      </dsp:txBody>
      <dsp:txXfrm>
        <a:off x="0" y="2816126"/>
        <a:ext cx="6034656" cy="1408063"/>
      </dsp:txXfrm>
    </dsp:sp>
    <dsp:sp modelId="{2CDA8798-7467-44CC-B6EE-66293B305608}">
      <dsp:nvSpPr>
        <dsp:cNvPr id="0" name=""/>
        <dsp:cNvSpPr/>
      </dsp:nvSpPr>
      <dsp:spPr>
        <a:xfrm>
          <a:off x="0" y="4224190"/>
          <a:ext cx="6034656" cy="0"/>
        </a:xfrm>
        <a:prstGeom prst="line">
          <a:avLst/>
        </a:prstGeom>
        <a:gradFill rotWithShape="0">
          <a:gsLst>
            <a:gs pos="0">
              <a:schemeClr val="accent5">
                <a:hueOff val="1496754"/>
                <a:satOff val="674"/>
                <a:lumOff val="-705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1496754"/>
                <a:satOff val="674"/>
                <a:lumOff val="-705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1496754"/>
                <a:satOff val="674"/>
                <a:lumOff val="-705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1496754"/>
              <a:satOff val="674"/>
              <a:lumOff val="-705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3343D3-EAAF-4EA9-A05B-A68BFF36DCBB}">
      <dsp:nvSpPr>
        <dsp:cNvPr id="0" name=""/>
        <dsp:cNvSpPr/>
      </dsp:nvSpPr>
      <dsp:spPr>
        <a:xfrm>
          <a:off x="0" y="4224190"/>
          <a:ext cx="6034656" cy="1408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900" kern="1200"/>
            <a:t>Ottenere statistiche relative ad una tratta</a:t>
          </a:r>
          <a:endParaRPr lang="en-US" sz="3900" kern="1200"/>
        </a:p>
      </dsp:txBody>
      <dsp:txXfrm>
        <a:off x="0" y="4224190"/>
        <a:ext cx="6034656" cy="14080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1F423D-3CE7-401D-85BB-BCD5B17514CD}">
      <dsp:nvSpPr>
        <dsp:cNvPr id="0" name=""/>
        <dsp:cNvSpPr/>
      </dsp:nvSpPr>
      <dsp:spPr>
        <a:xfrm>
          <a:off x="0" y="687"/>
          <a:ext cx="6034656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40551D-28B6-4DBA-98B7-61EB46D30551}">
      <dsp:nvSpPr>
        <dsp:cNvPr id="0" name=""/>
        <dsp:cNvSpPr/>
      </dsp:nvSpPr>
      <dsp:spPr>
        <a:xfrm>
          <a:off x="0" y="687"/>
          <a:ext cx="6034656" cy="1126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/>
            <a:t>Entrare in una tratta</a:t>
          </a:r>
          <a:endParaRPr lang="en-US" sz="2800" kern="1200" dirty="0"/>
        </a:p>
      </dsp:txBody>
      <dsp:txXfrm>
        <a:off x="0" y="687"/>
        <a:ext cx="6034656" cy="1126175"/>
      </dsp:txXfrm>
    </dsp:sp>
    <dsp:sp modelId="{3C6AF12E-65A9-407A-A700-124887B86611}">
      <dsp:nvSpPr>
        <dsp:cNvPr id="0" name=""/>
        <dsp:cNvSpPr/>
      </dsp:nvSpPr>
      <dsp:spPr>
        <a:xfrm>
          <a:off x="0" y="1126863"/>
          <a:ext cx="6034656" cy="0"/>
        </a:xfrm>
        <a:prstGeom prst="line">
          <a:avLst/>
        </a:prstGeom>
        <a:gradFill rotWithShape="0">
          <a:gsLst>
            <a:gs pos="0">
              <a:schemeClr val="accent5">
                <a:hueOff val="374188"/>
                <a:satOff val="169"/>
                <a:lumOff val="-176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374188"/>
                <a:satOff val="169"/>
                <a:lumOff val="-176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374188"/>
                <a:satOff val="169"/>
                <a:lumOff val="-176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374188"/>
              <a:satOff val="169"/>
              <a:lumOff val="-176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635CFD-8C41-494B-8912-7A3AA3EB376E}">
      <dsp:nvSpPr>
        <dsp:cNvPr id="0" name=""/>
        <dsp:cNvSpPr/>
      </dsp:nvSpPr>
      <dsp:spPr>
        <a:xfrm>
          <a:off x="0" y="1126863"/>
          <a:ext cx="6034656" cy="1126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/>
            <a:t>Uscire da una tratta</a:t>
          </a:r>
          <a:endParaRPr lang="en-US" sz="2800" kern="1200" dirty="0"/>
        </a:p>
      </dsp:txBody>
      <dsp:txXfrm>
        <a:off x="0" y="1126863"/>
        <a:ext cx="6034656" cy="1126175"/>
      </dsp:txXfrm>
    </dsp:sp>
    <dsp:sp modelId="{C488845A-8AD9-4F3E-B3E7-89110F1EEC1D}">
      <dsp:nvSpPr>
        <dsp:cNvPr id="0" name=""/>
        <dsp:cNvSpPr/>
      </dsp:nvSpPr>
      <dsp:spPr>
        <a:xfrm>
          <a:off x="0" y="2253039"/>
          <a:ext cx="6034656" cy="0"/>
        </a:xfrm>
        <a:prstGeom prst="line">
          <a:avLst/>
        </a:prstGeom>
        <a:gradFill rotWithShape="0">
          <a:gsLst>
            <a:gs pos="0">
              <a:schemeClr val="accent5">
                <a:hueOff val="748377"/>
                <a:satOff val="337"/>
                <a:lumOff val="-352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748377"/>
                <a:satOff val="337"/>
                <a:lumOff val="-352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748377"/>
                <a:satOff val="337"/>
                <a:lumOff val="-352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748377"/>
              <a:satOff val="337"/>
              <a:lumOff val="-352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BBAEF7-6D46-4920-A7C8-C99AAECDEFCC}">
      <dsp:nvSpPr>
        <dsp:cNvPr id="0" name=""/>
        <dsp:cNvSpPr/>
      </dsp:nvSpPr>
      <dsp:spPr>
        <a:xfrm>
          <a:off x="0" y="2253039"/>
          <a:ext cx="6034656" cy="1126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/>
            <a:t>Eliminare una tratta</a:t>
          </a:r>
          <a:endParaRPr lang="en-US" sz="2800" kern="1200" dirty="0"/>
        </a:p>
      </dsp:txBody>
      <dsp:txXfrm>
        <a:off x="0" y="2253039"/>
        <a:ext cx="6034656" cy="1126175"/>
      </dsp:txXfrm>
    </dsp:sp>
    <dsp:sp modelId="{D875C7E0-FFAF-4DEB-8111-B803A60298E9}">
      <dsp:nvSpPr>
        <dsp:cNvPr id="0" name=""/>
        <dsp:cNvSpPr/>
      </dsp:nvSpPr>
      <dsp:spPr>
        <a:xfrm>
          <a:off x="0" y="3379214"/>
          <a:ext cx="6034656" cy="0"/>
        </a:xfrm>
        <a:prstGeom prst="line">
          <a:avLst/>
        </a:prstGeom>
        <a:gradFill rotWithShape="0">
          <a:gsLst>
            <a:gs pos="0">
              <a:schemeClr val="accent5">
                <a:hueOff val="1122565"/>
                <a:satOff val="506"/>
                <a:lumOff val="-529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1122565"/>
                <a:satOff val="506"/>
                <a:lumOff val="-529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1122565"/>
                <a:satOff val="506"/>
                <a:lumOff val="-529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1122565"/>
              <a:satOff val="506"/>
              <a:lumOff val="-529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5826C8-90DD-4939-B1EC-15B64E3A8576}">
      <dsp:nvSpPr>
        <dsp:cNvPr id="0" name=""/>
        <dsp:cNvSpPr/>
      </dsp:nvSpPr>
      <dsp:spPr>
        <a:xfrm>
          <a:off x="0" y="3379214"/>
          <a:ext cx="6034656" cy="1126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/>
            <a:t>Gestire i propri veicoli (inserire, eliminare, modificare)</a:t>
          </a:r>
          <a:endParaRPr lang="en-US" sz="2800" kern="1200" dirty="0"/>
        </a:p>
      </dsp:txBody>
      <dsp:txXfrm>
        <a:off x="0" y="3379214"/>
        <a:ext cx="6034656" cy="1126175"/>
      </dsp:txXfrm>
    </dsp:sp>
    <dsp:sp modelId="{488E89AF-100B-4090-9510-367BE957BD1F}">
      <dsp:nvSpPr>
        <dsp:cNvPr id="0" name=""/>
        <dsp:cNvSpPr/>
      </dsp:nvSpPr>
      <dsp:spPr>
        <a:xfrm>
          <a:off x="0" y="4505390"/>
          <a:ext cx="6034656" cy="0"/>
        </a:xfrm>
        <a:prstGeom prst="line">
          <a:avLst/>
        </a:prstGeom>
        <a:gradFill rotWithShape="0">
          <a:gsLst>
            <a:gs pos="0">
              <a:schemeClr val="accent5">
                <a:hueOff val="1496754"/>
                <a:satOff val="674"/>
                <a:lumOff val="-705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1496754"/>
                <a:satOff val="674"/>
                <a:lumOff val="-705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1496754"/>
                <a:satOff val="674"/>
                <a:lumOff val="-705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1496754"/>
              <a:satOff val="674"/>
              <a:lumOff val="-705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6831B3-E934-4F97-AF1B-46792A75818D}">
      <dsp:nvSpPr>
        <dsp:cNvPr id="0" name=""/>
        <dsp:cNvSpPr/>
      </dsp:nvSpPr>
      <dsp:spPr>
        <a:xfrm>
          <a:off x="0" y="4505390"/>
          <a:ext cx="6034656" cy="1126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/>
            <a:t>Scegliere di ricevere notifiche in caso di entrata/uscita da una tratta</a:t>
          </a:r>
          <a:endParaRPr lang="en-US" sz="2800" kern="1200" dirty="0"/>
        </a:p>
      </dsp:txBody>
      <dsp:txXfrm>
        <a:off x="0" y="4505390"/>
        <a:ext cx="6034656" cy="11261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1F423D-3CE7-401D-85BB-BCD5B17514CD}">
      <dsp:nvSpPr>
        <dsp:cNvPr id="0" name=""/>
        <dsp:cNvSpPr/>
      </dsp:nvSpPr>
      <dsp:spPr>
        <a:xfrm>
          <a:off x="0" y="2750"/>
          <a:ext cx="6034656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40551D-28B6-4DBA-98B7-61EB46D30551}">
      <dsp:nvSpPr>
        <dsp:cNvPr id="0" name=""/>
        <dsp:cNvSpPr/>
      </dsp:nvSpPr>
      <dsp:spPr>
        <a:xfrm>
          <a:off x="0" y="2750"/>
          <a:ext cx="6034656" cy="9377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300" kern="1200" dirty="0" err="1"/>
            <a:t>Command</a:t>
          </a:r>
          <a:r>
            <a:rPr lang="it-IT" sz="4300" kern="1200" dirty="0"/>
            <a:t> Pattern</a:t>
          </a:r>
          <a:endParaRPr lang="en-US" sz="4300" kern="1200" dirty="0"/>
        </a:p>
      </dsp:txBody>
      <dsp:txXfrm>
        <a:off x="0" y="2750"/>
        <a:ext cx="6034656" cy="937792"/>
      </dsp:txXfrm>
    </dsp:sp>
    <dsp:sp modelId="{3C6AF12E-65A9-407A-A700-124887B86611}">
      <dsp:nvSpPr>
        <dsp:cNvPr id="0" name=""/>
        <dsp:cNvSpPr/>
      </dsp:nvSpPr>
      <dsp:spPr>
        <a:xfrm>
          <a:off x="0" y="940542"/>
          <a:ext cx="6034656" cy="0"/>
        </a:xfrm>
        <a:prstGeom prst="line">
          <a:avLst/>
        </a:prstGeom>
        <a:gradFill rotWithShape="0">
          <a:gsLst>
            <a:gs pos="0">
              <a:schemeClr val="accent5">
                <a:hueOff val="299351"/>
                <a:satOff val="135"/>
                <a:lumOff val="-141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299351"/>
                <a:satOff val="135"/>
                <a:lumOff val="-141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299351"/>
                <a:satOff val="135"/>
                <a:lumOff val="-141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299351"/>
              <a:satOff val="135"/>
              <a:lumOff val="-141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635CFD-8C41-494B-8912-7A3AA3EB376E}">
      <dsp:nvSpPr>
        <dsp:cNvPr id="0" name=""/>
        <dsp:cNvSpPr/>
      </dsp:nvSpPr>
      <dsp:spPr>
        <a:xfrm>
          <a:off x="0" y="940542"/>
          <a:ext cx="6034656" cy="9377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300" kern="1200" dirty="0"/>
            <a:t>Observer Pattern</a:t>
          </a:r>
          <a:endParaRPr lang="en-US" sz="4300" kern="1200" dirty="0"/>
        </a:p>
      </dsp:txBody>
      <dsp:txXfrm>
        <a:off x="0" y="940542"/>
        <a:ext cx="6034656" cy="937792"/>
      </dsp:txXfrm>
    </dsp:sp>
    <dsp:sp modelId="{C488845A-8AD9-4F3E-B3E7-89110F1EEC1D}">
      <dsp:nvSpPr>
        <dsp:cNvPr id="0" name=""/>
        <dsp:cNvSpPr/>
      </dsp:nvSpPr>
      <dsp:spPr>
        <a:xfrm>
          <a:off x="0" y="1878334"/>
          <a:ext cx="6034656" cy="0"/>
        </a:xfrm>
        <a:prstGeom prst="line">
          <a:avLst/>
        </a:prstGeom>
        <a:gradFill rotWithShape="0">
          <a:gsLst>
            <a:gs pos="0">
              <a:schemeClr val="accent5">
                <a:hueOff val="598701"/>
                <a:satOff val="270"/>
                <a:lumOff val="-282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598701"/>
                <a:satOff val="270"/>
                <a:lumOff val="-282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598701"/>
                <a:satOff val="270"/>
                <a:lumOff val="-282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598701"/>
              <a:satOff val="270"/>
              <a:lumOff val="-282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BBAEF7-6D46-4920-A7C8-C99AAECDEFCC}">
      <dsp:nvSpPr>
        <dsp:cNvPr id="0" name=""/>
        <dsp:cNvSpPr/>
      </dsp:nvSpPr>
      <dsp:spPr>
        <a:xfrm>
          <a:off x="0" y="1878334"/>
          <a:ext cx="6034656" cy="9377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300" kern="1200" dirty="0"/>
            <a:t>Strategy Pattern</a:t>
          </a:r>
          <a:endParaRPr lang="en-US" sz="4300" kern="1200" dirty="0"/>
        </a:p>
      </dsp:txBody>
      <dsp:txXfrm>
        <a:off x="0" y="1878334"/>
        <a:ext cx="6034656" cy="937792"/>
      </dsp:txXfrm>
    </dsp:sp>
    <dsp:sp modelId="{488E89AF-100B-4090-9510-367BE957BD1F}">
      <dsp:nvSpPr>
        <dsp:cNvPr id="0" name=""/>
        <dsp:cNvSpPr/>
      </dsp:nvSpPr>
      <dsp:spPr>
        <a:xfrm>
          <a:off x="0" y="2816127"/>
          <a:ext cx="6034656" cy="0"/>
        </a:xfrm>
        <a:prstGeom prst="line">
          <a:avLst/>
        </a:prstGeom>
        <a:gradFill rotWithShape="0">
          <a:gsLst>
            <a:gs pos="0">
              <a:schemeClr val="accent5">
                <a:hueOff val="898052"/>
                <a:satOff val="404"/>
                <a:lumOff val="-423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898052"/>
                <a:satOff val="404"/>
                <a:lumOff val="-423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898052"/>
                <a:satOff val="404"/>
                <a:lumOff val="-423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898052"/>
              <a:satOff val="404"/>
              <a:lumOff val="-423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6831B3-E934-4F97-AF1B-46792A75818D}">
      <dsp:nvSpPr>
        <dsp:cNvPr id="0" name=""/>
        <dsp:cNvSpPr/>
      </dsp:nvSpPr>
      <dsp:spPr>
        <a:xfrm>
          <a:off x="0" y="2816127"/>
          <a:ext cx="6034656" cy="9377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300" kern="1200" dirty="0"/>
            <a:t>Singleton Pattern</a:t>
          </a:r>
          <a:endParaRPr lang="en-US" sz="4300" kern="1200" dirty="0"/>
        </a:p>
      </dsp:txBody>
      <dsp:txXfrm>
        <a:off x="0" y="2816127"/>
        <a:ext cx="6034656" cy="937792"/>
      </dsp:txXfrm>
    </dsp:sp>
    <dsp:sp modelId="{01859699-8EBD-40C9-A7FD-A93A4CE25391}">
      <dsp:nvSpPr>
        <dsp:cNvPr id="0" name=""/>
        <dsp:cNvSpPr/>
      </dsp:nvSpPr>
      <dsp:spPr>
        <a:xfrm>
          <a:off x="0" y="3753919"/>
          <a:ext cx="6034656" cy="0"/>
        </a:xfrm>
        <a:prstGeom prst="line">
          <a:avLst/>
        </a:prstGeom>
        <a:gradFill rotWithShape="0">
          <a:gsLst>
            <a:gs pos="0">
              <a:schemeClr val="accent5">
                <a:hueOff val="1197403"/>
                <a:satOff val="539"/>
                <a:lumOff val="-564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1197403"/>
                <a:satOff val="539"/>
                <a:lumOff val="-564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1197403"/>
                <a:satOff val="539"/>
                <a:lumOff val="-564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1197403"/>
              <a:satOff val="539"/>
              <a:lumOff val="-564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7348DE1-7DF8-491C-912A-C63F283F4410}">
      <dsp:nvSpPr>
        <dsp:cNvPr id="0" name=""/>
        <dsp:cNvSpPr/>
      </dsp:nvSpPr>
      <dsp:spPr>
        <a:xfrm>
          <a:off x="0" y="3753919"/>
          <a:ext cx="6034656" cy="9377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Memento Pattern</a:t>
          </a:r>
        </a:p>
      </dsp:txBody>
      <dsp:txXfrm>
        <a:off x="0" y="3753919"/>
        <a:ext cx="6034656" cy="937792"/>
      </dsp:txXfrm>
    </dsp:sp>
    <dsp:sp modelId="{F2DBE289-05EF-4372-8761-DE697BE157A8}">
      <dsp:nvSpPr>
        <dsp:cNvPr id="0" name=""/>
        <dsp:cNvSpPr/>
      </dsp:nvSpPr>
      <dsp:spPr>
        <a:xfrm>
          <a:off x="0" y="4691711"/>
          <a:ext cx="6034656" cy="0"/>
        </a:xfrm>
        <a:prstGeom prst="line">
          <a:avLst/>
        </a:prstGeom>
        <a:gradFill rotWithShape="0">
          <a:gsLst>
            <a:gs pos="0">
              <a:schemeClr val="accent5">
                <a:hueOff val="1496754"/>
                <a:satOff val="674"/>
                <a:lumOff val="-705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1496754"/>
                <a:satOff val="674"/>
                <a:lumOff val="-705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1496754"/>
                <a:satOff val="674"/>
                <a:lumOff val="-705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1496754"/>
              <a:satOff val="674"/>
              <a:lumOff val="-705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04785C-25F3-4E72-8FF8-9C2CF31DDF82}">
      <dsp:nvSpPr>
        <dsp:cNvPr id="0" name=""/>
        <dsp:cNvSpPr/>
      </dsp:nvSpPr>
      <dsp:spPr>
        <a:xfrm>
          <a:off x="0" y="4691711"/>
          <a:ext cx="6034656" cy="9377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 err="1"/>
            <a:t>Classi</a:t>
          </a:r>
          <a:r>
            <a:rPr lang="en-US" sz="4300" kern="1200" dirty="0"/>
            <a:t> </a:t>
          </a:r>
          <a:r>
            <a:rPr lang="en-US" sz="4300" kern="1200" dirty="0" err="1"/>
            <a:t>utilitarie</a:t>
          </a:r>
          <a:endParaRPr lang="en-US" sz="4300" kern="1200" dirty="0"/>
        </a:p>
      </dsp:txBody>
      <dsp:txXfrm>
        <a:off x="0" y="4691711"/>
        <a:ext cx="6034656" cy="9377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1/15/2024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1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4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792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814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17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78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9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4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2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42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079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9254EE4-16B7-FFD6-19E9-051D0CFA4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0387" y="1247140"/>
            <a:ext cx="5657899" cy="792734"/>
          </a:xfrm>
        </p:spPr>
        <p:txBody>
          <a:bodyPr>
            <a:normAutofit fontScale="90000"/>
          </a:bodyPr>
          <a:lstStyle/>
          <a:p>
            <a:pPr algn="ctr"/>
            <a:r>
              <a:rPr lang="it-IT" sz="5000" dirty="0"/>
              <a:t>Sistema SICVE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497C5AC-CD9B-17CC-8334-619CFACAD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28184" y="3126699"/>
            <a:ext cx="2534913" cy="1268984"/>
          </a:xfrm>
        </p:spPr>
        <p:txBody>
          <a:bodyPr>
            <a:normAutofit/>
          </a:bodyPr>
          <a:lstStyle/>
          <a:p>
            <a:r>
              <a:rPr lang="it-IT" b="1" i="1" dirty="0"/>
              <a:t>Nome</a:t>
            </a:r>
          </a:p>
          <a:p>
            <a:r>
              <a:rPr lang="it-IT" dirty="0"/>
              <a:t>Rocco Del Prete</a:t>
            </a:r>
          </a:p>
        </p:txBody>
      </p:sp>
      <p:pic>
        <p:nvPicPr>
          <p:cNvPr id="4" name="Picture 3" descr="Sfondo vettoriale di schizzi in colori accesi">
            <a:extLst>
              <a:ext uri="{FF2B5EF4-FFF2-40B4-BE49-F238E27FC236}">
                <a16:creationId xmlns:a16="http://schemas.microsoft.com/office/drawing/2014/main" id="{EE347269-043E-06ED-1EBD-7A142B66E4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06" r="19076" b="-1"/>
          <a:stretch/>
        </p:blipFill>
        <p:spPr>
          <a:xfrm>
            <a:off x="0" y="10"/>
            <a:ext cx="5104833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51CBAAD6-94E9-884B-D38D-E20A6460D546}"/>
              </a:ext>
            </a:extLst>
          </p:cNvPr>
          <p:cNvSpPr txBox="1">
            <a:spLocks/>
          </p:cNvSpPr>
          <p:nvPr/>
        </p:nvSpPr>
        <p:spPr>
          <a:xfrm>
            <a:off x="9032466" y="3126699"/>
            <a:ext cx="2534913" cy="12689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b="1" i="1" dirty="0"/>
              <a:t>Matricola</a:t>
            </a:r>
          </a:p>
          <a:p>
            <a:pPr algn="r"/>
            <a:r>
              <a:rPr lang="it-IT" dirty="0"/>
              <a:t>0124002592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BAD749A-0D25-D02B-6178-A73256A43B3E}"/>
              </a:ext>
            </a:extLst>
          </p:cNvPr>
          <p:cNvSpPr txBox="1"/>
          <p:nvPr/>
        </p:nvSpPr>
        <p:spPr>
          <a:xfrm>
            <a:off x="5943600" y="5482508"/>
            <a:ext cx="5227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/>
              <a:t>Università degli Studi di Napoli «Parthenope»</a:t>
            </a:r>
          </a:p>
          <a:p>
            <a:pPr algn="ctr"/>
            <a:r>
              <a:rPr lang="it-IT" i="1" dirty="0"/>
              <a:t>Facoltà di Scienze e Tecnologie</a:t>
            </a:r>
          </a:p>
          <a:p>
            <a:pPr algn="ctr"/>
            <a:r>
              <a:rPr lang="it-IT" i="1" dirty="0"/>
              <a:t>Corso di Laurea in informatica</a:t>
            </a:r>
          </a:p>
        </p:txBody>
      </p:sp>
      <p:pic>
        <p:nvPicPr>
          <p:cNvPr id="8" name="Immagine 7" descr="Immagine che contiene Carattere, Blu elettrico, schermata, logo&#10;&#10;Descrizione generata automaticamente">
            <a:extLst>
              <a:ext uri="{FF2B5EF4-FFF2-40B4-BE49-F238E27FC236}">
                <a16:creationId xmlns:a16="http://schemas.microsoft.com/office/drawing/2014/main" id="{3BE309CC-3DDB-9E5F-E405-7957F42D29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428" y="2089874"/>
            <a:ext cx="1682706" cy="102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13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DA97320-228E-48F3-BCFA-423F983C8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6928"/>
            <a:ext cx="1133856" cy="6291072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C9F0975-851A-4FEC-B19A-6EC12C0D5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6928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84E91A0-ABC8-1E3D-815C-0997C81D2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082" y="455362"/>
            <a:ext cx="4696318" cy="1550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Ottenere statistiche di una tratta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069A106-B638-B5BE-9D19-85C6B2BDCA3D}"/>
              </a:ext>
            </a:extLst>
          </p:cNvPr>
          <p:cNvSpPr txBox="1"/>
          <p:nvPr/>
        </p:nvSpPr>
        <p:spPr>
          <a:xfrm>
            <a:off x="6378080" y="2160016"/>
            <a:ext cx="4696319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700" dirty="0"/>
              <a:t>Per </a:t>
            </a:r>
            <a:r>
              <a:rPr lang="en-US" sz="1700"/>
              <a:t>visualizzare</a:t>
            </a:r>
            <a:r>
              <a:rPr lang="en-US" sz="1700" dirty="0"/>
              <a:t> le </a:t>
            </a:r>
            <a:r>
              <a:rPr lang="en-US" sz="1700"/>
              <a:t>statistiche</a:t>
            </a:r>
            <a:r>
              <a:rPr lang="en-US" sz="1700" dirty="0"/>
              <a:t> di </a:t>
            </a:r>
            <a:r>
              <a:rPr lang="en-US" sz="1700"/>
              <a:t>una</a:t>
            </a:r>
            <a:r>
              <a:rPr lang="en-US" sz="1700" dirty="0"/>
              <a:t> </a:t>
            </a:r>
            <a:r>
              <a:rPr lang="en-US" sz="1700"/>
              <a:t>tratta</a:t>
            </a:r>
            <a:r>
              <a:rPr lang="en-US" sz="1700" dirty="0"/>
              <a:t>, </a:t>
            </a:r>
            <a:r>
              <a:rPr lang="en-US" sz="1700"/>
              <a:t>si</a:t>
            </a:r>
            <a:r>
              <a:rPr lang="en-US" sz="1700" dirty="0"/>
              <a:t> </a:t>
            </a:r>
            <a:r>
              <a:rPr lang="en-US" sz="1700"/>
              <a:t>clicca</a:t>
            </a:r>
            <a:r>
              <a:rPr lang="en-US" sz="1700" dirty="0"/>
              <a:t> </a:t>
            </a:r>
            <a:r>
              <a:rPr lang="en-US" sz="1700"/>
              <a:t>una</a:t>
            </a:r>
            <a:r>
              <a:rPr lang="en-US" sz="1700" dirty="0"/>
              <a:t> </a:t>
            </a:r>
            <a:r>
              <a:rPr lang="en-US" sz="1700"/>
              <a:t>tratta</a:t>
            </a:r>
            <a:r>
              <a:rPr lang="en-US" sz="1700" dirty="0"/>
              <a:t> </a:t>
            </a:r>
            <a:r>
              <a:rPr lang="en-US" sz="1700"/>
              <a:t>dalla</a:t>
            </a:r>
            <a:r>
              <a:rPr lang="en-US" sz="1700" dirty="0"/>
              <a:t> </a:t>
            </a:r>
            <a:r>
              <a:rPr lang="en-US" sz="1700"/>
              <a:t>tabella</a:t>
            </a:r>
            <a:r>
              <a:rPr lang="en-US" sz="1700" dirty="0"/>
              <a:t> di </a:t>
            </a:r>
            <a:r>
              <a:rPr lang="en-US" sz="1700"/>
              <a:t>visualizzazione</a:t>
            </a:r>
            <a:r>
              <a:rPr lang="en-US" sz="1700" dirty="0"/>
              <a:t> di </a:t>
            </a:r>
            <a:r>
              <a:rPr lang="en-US" sz="1700"/>
              <a:t>tutte</a:t>
            </a:r>
            <a:r>
              <a:rPr lang="en-US" sz="1700" dirty="0"/>
              <a:t> le </a:t>
            </a:r>
            <a:r>
              <a:rPr lang="en-US" sz="1700"/>
              <a:t>tratte</a:t>
            </a:r>
            <a:r>
              <a:rPr lang="en-US" sz="1700" dirty="0"/>
              <a:t>, </a:t>
            </a:r>
            <a:r>
              <a:rPr lang="en-US" sz="1700"/>
              <a:t>successivamente</a:t>
            </a:r>
            <a:r>
              <a:rPr lang="en-US" sz="1700" dirty="0"/>
              <a:t> </a:t>
            </a:r>
            <a:r>
              <a:rPr lang="en-US" sz="1700"/>
              <a:t>si</a:t>
            </a:r>
            <a:r>
              <a:rPr lang="en-US" sz="1700" dirty="0"/>
              <a:t> </a:t>
            </a:r>
            <a:r>
              <a:rPr lang="en-US" sz="1700"/>
              <a:t>clicca</a:t>
            </a:r>
            <a:r>
              <a:rPr lang="en-US" sz="1700" dirty="0"/>
              <a:t> il </a:t>
            </a:r>
            <a:r>
              <a:rPr lang="en-US" sz="1700"/>
              <a:t>pulsante</a:t>
            </a:r>
            <a:r>
              <a:rPr lang="en-US" sz="1700" dirty="0"/>
              <a:t> «Get Statistics» e </a:t>
            </a:r>
            <a:r>
              <a:rPr lang="en-US" sz="1700"/>
              <a:t>comparirà</a:t>
            </a:r>
            <a:r>
              <a:rPr lang="en-US" sz="1700" dirty="0"/>
              <a:t> </a:t>
            </a:r>
            <a:r>
              <a:rPr lang="en-US" sz="1700"/>
              <a:t>questo</a:t>
            </a:r>
            <a:r>
              <a:rPr lang="en-US" sz="1700" dirty="0"/>
              <a:t> </a:t>
            </a:r>
            <a:r>
              <a:rPr lang="en-US" sz="1700"/>
              <a:t>finestra</a:t>
            </a:r>
            <a:r>
              <a:rPr lang="en-US" sz="1700" dirty="0"/>
              <a:t>. 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700" dirty="0"/>
              <a:t>La prima </a:t>
            </a:r>
            <a:r>
              <a:rPr lang="en-US" sz="1700"/>
              <a:t>sezione</a:t>
            </a:r>
            <a:r>
              <a:rPr lang="en-US" sz="1700" dirty="0"/>
              <a:t> </a:t>
            </a:r>
            <a:r>
              <a:rPr lang="en-US" sz="1700"/>
              <a:t>mostra</a:t>
            </a:r>
            <a:r>
              <a:rPr lang="en-US" sz="1700" dirty="0"/>
              <a:t> le </a:t>
            </a:r>
            <a:r>
              <a:rPr lang="en-US" sz="1700"/>
              <a:t>statistiche</a:t>
            </a:r>
            <a:r>
              <a:rPr lang="en-US" sz="1700" dirty="0"/>
              <a:t> </a:t>
            </a:r>
            <a:r>
              <a:rPr lang="en-US" sz="1700"/>
              <a:t>generali</a:t>
            </a:r>
            <a:r>
              <a:rPr lang="en-US" sz="1700" dirty="0"/>
              <a:t> di </a:t>
            </a:r>
            <a:r>
              <a:rPr lang="en-US" sz="1700"/>
              <a:t>una</a:t>
            </a:r>
            <a:r>
              <a:rPr lang="en-US" sz="1700" dirty="0"/>
              <a:t> </a:t>
            </a:r>
            <a:r>
              <a:rPr lang="en-US" sz="1700"/>
              <a:t>tratta</a:t>
            </a:r>
            <a:r>
              <a:rPr lang="en-US" sz="1700" dirty="0"/>
              <a:t>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700" dirty="0"/>
              <a:t>La </a:t>
            </a:r>
            <a:r>
              <a:rPr lang="en-US" sz="1700"/>
              <a:t>seconda</a:t>
            </a:r>
            <a:r>
              <a:rPr lang="en-US" sz="1700" dirty="0"/>
              <a:t> </a:t>
            </a:r>
            <a:r>
              <a:rPr lang="en-US" sz="1700"/>
              <a:t>sezione</a:t>
            </a:r>
            <a:r>
              <a:rPr lang="en-US" sz="1700" dirty="0"/>
              <a:t> </a:t>
            </a:r>
            <a:r>
              <a:rPr lang="en-US" sz="1700"/>
              <a:t>mostra</a:t>
            </a:r>
            <a:r>
              <a:rPr lang="en-US" sz="1700" dirty="0"/>
              <a:t> le </a:t>
            </a:r>
            <a:r>
              <a:rPr lang="en-US" sz="1700"/>
              <a:t>statistiche</a:t>
            </a:r>
            <a:r>
              <a:rPr lang="en-US" sz="1700" dirty="0"/>
              <a:t> filtrate per un </a:t>
            </a:r>
            <a:r>
              <a:rPr lang="en-US" sz="1700"/>
              <a:t>determinato</a:t>
            </a:r>
            <a:r>
              <a:rPr lang="en-US" sz="1700" dirty="0"/>
              <a:t> </a:t>
            </a:r>
            <a:r>
              <a:rPr lang="en-US" sz="1700"/>
              <a:t>veicolo</a:t>
            </a:r>
            <a:r>
              <a:rPr lang="en-US" sz="1700" dirty="0"/>
              <a:t>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700" dirty="0"/>
              <a:t>Una volta </a:t>
            </a:r>
            <a:r>
              <a:rPr lang="en-US" sz="1700"/>
              <a:t>selezionato</a:t>
            </a:r>
            <a:r>
              <a:rPr lang="en-US" sz="1700" dirty="0"/>
              <a:t> il </a:t>
            </a:r>
            <a:r>
              <a:rPr lang="en-US" sz="1700"/>
              <a:t>veicolo</a:t>
            </a:r>
            <a:r>
              <a:rPr lang="en-US" sz="1700" dirty="0"/>
              <a:t>, </a:t>
            </a:r>
            <a:r>
              <a:rPr lang="en-US" sz="1700"/>
              <a:t>si</a:t>
            </a:r>
            <a:r>
              <a:rPr lang="en-US" sz="1700" dirty="0"/>
              <a:t> </a:t>
            </a:r>
            <a:r>
              <a:rPr lang="en-US" sz="1700"/>
              <a:t>clicca</a:t>
            </a:r>
            <a:r>
              <a:rPr lang="en-US" sz="1700" dirty="0"/>
              <a:t> «Calculate» per </a:t>
            </a:r>
            <a:r>
              <a:rPr lang="en-US" sz="1700"/>
              <a:t>visualizzarne</a:t>
            </a:r>
            <a:r>
              <a:rPr lang="en-US" sz="1700" dirty="0"/>
              <a:t> le </a:t>
            </a:r>
            <a:r>
              <a:rPr lang="en-US" sz="1700"/>
              <a:t>statistiche</a:t>
            </a:r>
            <a:r>
              <a:rPr lang="en-US" sz="1700" dirty="0"/>
              <a:t>.</a:t>
            </a:r>
            <a:endParaRPr lang="en-US" sz="1700"/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5" name="Immagine 4" descr="Finestra con sezione statistiche generali di una tratta">
            <a:extLst>
              <a:ext uri="{FF2B5EF4-FFF2-40B4-BE49-F238E27FC236}">
                <a16:creationId xmlns:a16="http://schemas.microsoft.com/office/drawing/2014/main" id="{8957D4DC-6C60-7A7F-0A06-508F80215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988" y="565154"/>
            <a:ext cx="4100031" cy="2521519"/>
          </a:xfrm>
          <a:prstGeom prst="rect">
            <a:avLst/>
          </a:prstGeom>
        </p:spPr>
      </p:pic>
      <p:pic>
        <p:nvPicPr>
          <p:cNvPr id="8" name="Immagine 7" descr="Finestra con sezione statistiche di una tratta filtrate per veicolo">
            <a:extLst>
              <a:ext uri="{FF2B5EF4-FFF2-40B4-BE49-F238E27FC236}">
                <a16:creationId xmlns:a16="http://schemas.microsoft.com/office/drawing/2014/main" id="{F9333A7D-B376-AE0A-AAB5-B08AF0AF0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042" y="3571306"/>
            <a:ext cx="4103649" cy="25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38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A8DDA3-B4FC-D445-AA06-C92ABAE24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3" y="5476671"/>
            <a:ext cx="2770698" cy="138132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D0692D-A304-5E4A-BCD9-C00690321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2" y="4101177"/>
            <a:ext cx="1373567" cy="2756824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3EB6A45-9DF2-C86F-290D-374EE8BC5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542" y="455362"/>
            <a:ext cx="3183457" cy="3392972"/>
          </a:xfrm>
        </p:spPr>
        <p:txBody>
          <a:bodyPr>
            <a:normAutofit/>
          </a:bodyPr>
          <a:lstStyle/>
          <a:p>
            <a:r>
              <a:rPr lang="it-IT"/>
              <a:t>Operazioni utente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5BCD0C42-C87C-30AE-252D-7E42706D6B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9144997"/>
              </p:ext>
            </p:extLst>
          </p:nvPr>
        </p:nvGraphicFramePr>
        <p:xfrm>
          <a:off x="5224244" y="409518"/>
          <a:ext cx="6034656" cy="5632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167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84E91A0-ABC8-1E3D-815C-0997C81D2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5729" y="455362"/>
            <a:ext cx="3378671" cy="1550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Entrare in una tratta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E43134D-7FDB-2B59-3D7B-C022126580D3}"/>
              </a:ext>
            </a:extLst>
          </p:cNvPr>
          <p:cNvSpPr txBox="1"/>
          <p:nvPr/>
        </p:nvSpPr>
        <p:spPr>
          <a:xfrm>
            <a:off x="7695728" y="2160016"/>
            <a:ext cx="3378672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Per </a:t>
            </a:r>
            <a:r>
              <a:rPr lang="en-US"/>
              <a:t>entrare</a:t>
            </a:r>
            <a:r>
              <a:rPr lang="en-US" dirty="0"/>
              <a:t> in </a:t>
            </a:r>
            <a:r>
              <a:rPr lang="en-US"/>
              <a:t>una</a:t>
            </a:r>
            <a:r>
              <a:rPr lang="en-US" dirty="0"/>
              <a:t> </a:t>
            </a:r>
            <a:r>
              <a:rPr lang="en-US"/>
              <a:t>tratta</a:t>
            </a:r>
            <a:r>
              <a:rPr lang="en-US" dirty="0"/>
              <a:t>, </a:t>
            </a:r>
            <a:r>
              <a:rPr lang="en-US"/>
              <a:t>si</a:t>
            </a:r>
            <a:r>
              <a:rPr lang="en-US" dirty="0"/>
              <a:t> </a:t>
            </a:r>
            <a:r>
              <a:rPr lang="en-US"/>
              <a:t>clicca</a:t>
            </a:r>
            <a:r>
              <a:rPr lang="en-US" dirty="0"/>
              <a:t> il </a:t>
            </a:r>
            <a:r>
              <a:rPr lang="en-US"/>
              <a:t>pulsante</a:t>
            </a:r>
            <a:r>
              <a:rPr lang="en-US" dirty="0"/>
              <a:t> «Enter route» </a:t>
            </a:r>
            <a:r>
              <a:rPr lang="en-US"/>
              <a:t>che</a:t>
            </a:r>
            <a:r>
              <a:rPr lang="en-US" dirty="0"/>
              <a:t> </a:t>
            </a:r>
            <a:r>
              <a:rPr lang="en-US"/>
              <a:t>farà</a:t>
            </a:r>
            <a:r>
              <a:rPr lang="en-US" dirty="0"/>
              <a:t> </a:t>
            </a:r>
            <a:r>
              <a:rPr lang="en-US"/>
              <a:t>comparire</a:t>
            </a:r>
            <a:r>
              <a:rPr lang="en-US" dirty="0"/>
              <a:t> </a:t>
            </a:r>
            <a:r>
              <a:rPr lang="en-US"/>
              <a:t>questa</a:t>
            </a:r>
            <a:r>
              <a:rPr lang="en-US" dirty="0"/>
              <a:t> </a:t>
            </a:r>
            <a:r>
              <a:rPr lang="en-US"/>
              <a:t>finestra</a:t>
            </a:r>
            <a:r>
              <a:rPr lang="en-US" dirty="0"/>
              <a:t>. 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Una volta </a:t>
            </a:r>
            <a:r>
              <a:rPr lang="en-US"/>
              <a:t>scelti</a:t>
            </a:r>
            <a:r>
              <a:rPr lang="en-US" dirty="0"/>
              <a:t> </a:t>
            </a:r>
            <a:r>
              <a:rPr lang="en-US"/>
              <a:t>tratta</a:t>
            </a:r>
            <a:r>
              <a:rPr lang="en-US" dirty="0"/>
              <a:t> e </a:t>
            </a:r>
            <a:r>
              <a:rPr lang="en-US"/>
              <a:t>veicolo</a:t>
            </a:r>
            <a:r>
              <a:rPr lang="en-US" dirty="0"/>
              <a:t>, </a:t>
            </a:r>
            <a:r>
              <a:rPr lang="en-US"/>
              <a:t>si</a:t>
            </a:r>
            <a:r>
              <a:rPr lang="en-US" dirty="0"/>
              <a:t> </a:t>
            </a:r>
            <a:r>
              <a:rPr lang="en-US"/>
              <a:t>clicca</a:t>
            </a:r>
            <a:r>
              <a:rPr lang="en-US" dirty="0"/>
              <a:t> il </a:t>
            </a:r>
            <a:r>
              <a:rPr lang="en-US"/>
              <a:t>pulsante</a:t>
            </a:r>
            <a:r>
              <a:rPr lang="en-US" dirty="0"/>
              <a:t> «Enter Route» per </a:t>
            </a:r>
            <a:r>
              <a:rPr lang="en-US"/>
              <a:t>entrare</a:t>
            </a:r>
            <a:r>
              <a:rPr lang="en-US" dirty="0"/>
              <a:t> </a:t>
            </a:r>
            <a:r>
              <a:rPr lang="en-US"/>
              <a:t>nella</a:t>
            </a:r>
            <a:r>
              <a:rPr lang="en-US" dirty="0"/>
              <a:t> </a:t>
            </a:r>
            <a:r>
              <a:rPr lang="en-US"/>
              <a:t>tratta</a:t>
            </a:r>
            <a:r>
              <a:rPr lang="en-US" dirty="0"/>
              <a:t>.</a:t>
            </a:r>
          </a:p>
        </p:txBody>
      </p:sp>
      <p:pic>
        <p:nvPicPr>
          <p:cNvPr id="5" name="Immagine 4" descr="Finestra di entrata in una tratta">
            <a:extLst>
              <a:ext uri="{FF2B5EF4-FFF2-40B4-BE49-F238E27FC236}">
                <a16:creationId xmlns:a16="http://schemas.microsoft.com/office/drawing/2014/main" id="{2DA66685-3AC9-0C02-0DEC-B372D3B19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701327" y="1388122"/>
            <a:ext cx="5565250" cy="388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66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84E91A0-ABC8-1E3D-815C-0997C81D2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3792" y="455362"/>
            <a:ext cx="5510607" cy="1550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Uscire da una tratta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65153"/>
            <a:ext cx="5106593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3788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E43134D-7FDB-2B59-3D7B-C022126580D3}"/>
              </a:ext>
            </a:extLst>
          </p:cNvPr>
          <p:cNvSpPr txBox="1"/>
          <p:nvPr/>
        </p:nvSpPr>
        <p:spPr>
          <a:xfrm>
            <a:off x="5563792" y="2160016"/>
            <a:ext cx="5510607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Per </a:t>
            </a:r>
            <a:r>
              <a:rPr lang="en-US"/>
              <a:t>uscire</a:t>
            </a:r>
            <a:r>
              <a:rPr lang="en-US" dirty="0"/>
              <a:t> da </a:t>
            </a:r>
            <a:r>
              <a:rPr lang="en-US"/>
              <a:t>una</a:t>
            </a:r>
            <a:r>
              <a:rPr lang="en-US" dirty="0"/>
              <a:t> </a:t>
            </a:r>
            <a:r>
              <a:rPr lang="en-US"/>
              <a:t>tratta</a:t>
            </a:r>
            <a:r>
              <a:rPr lang="en-US" dirty="0"/>
              <a:t>, </a:t>
            </a:r>
            <a:r>
              <a:rPr lang="en-US"/>
              <a:t>si</a:t>
            </a:r>
            <a:r>
              <a:rPr lang="en-US" dirty="0"/>
              <a:t> </a:t>
            </a:r>
            <a:r>
              <a:rPr lang="en-US"/>
              <a:t>clicca</a:t>
            </a:r>
            <a:r>
              <a:rPr lang="en-US" dirty="0"/>
              <a:t> il </a:t>
            </a:r>
            <a:r>
              <a:rPr lang="en-US"/>
              <a:t>pulsante</a:t>
            </a:r>
            <a:r>
              <a:rPr lang="en-US" dirty="0"/>
              <a:t> «Exit route».</a:t>
            </a:r>
          </a:p>
        </p:txBody>
      </p:sp>
    </p:spTree>
    <p:extLst>
      <p:ext uri="{BB962C8B-B14F-4D97-AF65-F5344CB8AC3E}">
        <p14:creationId xmlns:p14="http://schemas.microsoft.com/office/powerpoint/2010/main" val="113000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84E91A0-ABC8-1E3D-815C-0997C81D2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5729" y="455362"/>
            <a:ext cx="3378671" cy="1550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Gestione veicoli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E43134D-7FDB-2B59-3D7B-C022126580D3}"/>
              </a:ext>
            </a:extLst>
          </p:cNvPr>
          <p:cNvSpPr txBox="1"/>
          <p:nvPr/>
        </p:nvSpPr>
        <p:spPr>
          <a:xfrm>
            <a:off x="7695728" y="2160016"/>
            <a:ext cx="3378672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Per </a:t>
            </a:r>
            <a:r>
              <a:rPr lang="en-US"/>
              <a:t>gestire</a:t>
            </a:r>
            <a:r>
              <a:rPr lang="en-US" dirty="0"/>
              <a:t> </a:t>
            </a:r>
            <a:r>
              <a:rPr lang="en-US"/>
              <a:t>i</a:t>
            </a:r>
            <a:r>
              <a:rPr lang="en-US" dirty="0"/>
              <a:t> </a:t>
            </a:r>
            <a:r>
              <a:rPr lang="en-US"/>
              <a:t>propri</a:t>
            </a:r>
            <a:r>
              <a:rPr lang="en-US" dirty="0"/>
              <a:t> </a:t>
            </a:r>
            <a:r>
              <a:rPr lang="en-US"/>
              <a:t>veicoli</a:t>
            </a:r>
            <a:r>
              <a:rPr lang="en-US" dirty="0"/>
              <a:t>, </a:t>
            </a:r>
            <a:r>
              <a:rPr lang="en-US"/>
              <a:t>si</a:t>
            </a:r>
            <a:r>
              <a:rPr lang="en-US" dirty="0"/>
              <a:t> </a:t>
            </a:r>
            <a:r>
              <a:rPr lang="en-US"/>
              <a:t>clicca</a:t>
            </a:r>
            <a:r>
              <a:rPr lang="en-US" dirty="0"/>
              <a:t> il </a:t>
            </a:r>
            <a:r>
              <a:rPr lang="en-US"/>
              <a:t>pulsante</a:t>
            </a:r>
            <a:r>
              <a:rPr lang="en-US" dirty="0"/>
              <a:t> «View your vehicles» </a:t>
            </a:r>
            <a:r>
              <a:rPr lang="en-US"/>
              <a:t>che</a:t>
            </a:r>
            <a:r>
              <a:rPr lang="en-US" dirty="0"/>
              <a:t> </a:t>
            </a:r>
            <a:r>
              <a:rPr lang="en-US"/>
              <a:t>aprirà</a:t>
            </a:r>
            <a:r>
              <a:rPr lang="en-US" dirty="0"/>
              <a:t> tale </a:t>
            </a:r>
            <a:r>
              <a:rPr lang="en-US"/>
              <a:t>finestra</a:t>
            </a:r>
            <a:endParaRPr lang="en-US" dirty="0"/>
          </a:p>
        </p:txBody>
      </p:sp>
      <p:pic>
        <p:nvPicPr>
          <p:cNvPr id="5" name="Immagine 4" descr="Tabella con lista veicoli">
            <a:extLst>
              <a:ext uri="{FF2B5EF4-FFF2-40B4-BE49-F238E27FC236}">
                <a16:creationId xmlns:a16="http://schemas.microsoft.com/office/drawing/2014/main" id="{2DA66685-3AC9-0C02-0DEC-B372D3B19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701327" y="1437267"/>
            <a:ext cx="5565250" cy="378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47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84E91A0-ABC8-1E3D-815C-0997C81D2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5729" y="455362"/>
            <a:ext cx="3378671" cy="1550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Aggiungere un veicolo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E43134D-7FDB-2B59-3D7B-C022126580D3}"/>
              </a:ext>
            </a:extLst>
          </p:cNvPr>
          <p:cNvSpPr txBox="1"/>
          <p:nvPr/>
        </p:nvSpPr>
        <p:spPr>
          <a:xfrm>
            <a:off x="7695728" y="2160016"/>
            <a:ext cx="3378672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500" dirty="0"/>
              <a:t>Per </a:t>
            </a:r>
            <a:r>
              <a:rPr lang="en-US" sz="1500"/>
              <a:t>aggiungere</a:t>
            </a:r>
            <a:r>
              <a:rPr lang="en-US" sz="1500" dirty="0"/>
              <a:t> un </a:t>
            </a:r>
            <a:r>
              <a:rPr lang="en-US" sz="1500"/>
              <a:t>veicolo</a:t>
            </a:r>
            <a:r>
              <a:rPr lang="en-US" sz="1500" dirty="0"/>
              <a:t>: </a:t>
            </a:r>
          </a:p>
          <a:p>
            <a:pPr lvl="1"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500" dirty="0"/>
              <a:t>Si </a:t>
            </a:r>
            <a:r>
              <a:rPr lang="en-US" sz="1500"/>
              <a:t>clicca</a:t>
            </a:r>
            <a:r>
              <a:rPr lang="en-US" sz="1500" dirty="0"/>
              <a:t> il </a:t>
            </a:r>
            <a:r>
              <a:rPr lang="en-US" sz="1500"/>
              <a:t>pulsante</a:t>
            </a:r>
            <a:r>
              <a:rPr lang="en-US" sz="1500" dirty="0"/>
              <a:t> «</a:t>
            </a:r>
            <a:r>
              <a:rPr lang="en-US" sz="1500" b="0" i="0" dirty="0">
                <a:effectLst/>
              </a:rPr>
              <a:t>Add your vehicle</a:t>
            </a:r>
            <a:r>
              <a:rPr lang="en-US" sz="1500" dirty="0"/>
              <a:t>» </a:t>
            </a:r>
            <a:r>
              <a:rPr lang="en-US" sz="1500"/>
              <a:t>dalla</a:t>
            </a:r>
            <a:r>
              <a:rPr lang="en-US" sz="1500" dirty="0"/>
              <a:t> homepage </a:t>
            </a:r>
            <a:r>
              <a:rPr lang="en-US" sz="1500"/>
              <a:t>utente</a:t>
            </a:r>
            <a:r>
              <a:rPr lang="en-US" sz="1500" dirty="0"/>
              <a:t> </a:t>
            </a:r>
            <a:r>
              <a:rPr lang="en-US" sz="1500"/>
              <a:t>che</a:t>
            </a:r>
            <a:r>
              <a:rPr lang="en-US" sz="1500" dirty="0"/>
              <a:t> </a:t>
            </a:r>
            <a:r>
              <a:rPr lang="en-US" sz="1500"/>
              <a:t>aprirà</a:t>
            </a:r>
            <a:r>
              <a:rPr lang="en-US" sz="1500" dirty="0"/>
              <a:t> </a:t>
            </a:r>
            <a:r>
              <a:rPr lang="en-US" sz="1500"/>
              <a:t>questa</a:t>
            </a:r>
            <a:r>
              <a:rPr lang="en-US" sz="1500" dirty="0"/>
              <a:t> </a:t>
            </a:r>
            <a:r>
              <a:rPr lang="en-US" sz="1500"/>
              <a:t>finestra</a:t>
            </a:r>
            <a:r>
              <a:rPr lang="en-US" sz="1500" dirty="0"/>
              <a:t>.</a:t>
            </a:r>
          </a:p>
          <a:p>
            <a:pPr lvl="1"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500" dirty="0"/>
              <a:t>Si </a:t>
            </a:r>
            <a:r>
              <a:rPr lang="en-US" sz="1500"/>
              <a:t>clicca</a:t>
            </a:r>
            <a:r>
              <a:rPr lang="en-US" sz="1500" dirty="0"/>
              <a:t> il </a:t>
            </a:r>
            <a:r>
              <a:rPr lang="en-US" sz="1500"/>
              <a:t>pulsante</a:t>
            </a:r>
            <a:r>
              <a:rPr lang="en-US" sz="1500" dirty="0"/>
              <a:t>  «Add Vehicle» </a:t>
            </a:r>
            <a:r>
              <a:rPr lang="en-US" sz="1500"/>
              <a:t>dalla</a:t>
            </a:r>
            <a:r>
              <a:rPr lang="en-US" sz="1500" dirty="0"/>
              <a:t> </a:t>
            </a:r>
            <a:r>
              <a:rPr lang="en-US" sz="1500"/>
              <a:t>lista</a:t>
            </a:r>
            <a:r>
              <a:rPr lang="en-US" sz="1500" dirty="0"/>
              <a:t> </a:t>
            </a:r>
            <a:r>
              <a:rPr lang="en-US" sz="1500"/>
              <a:t>dei</a:t>
            </a:r>
            <a:r>
              <a:rPr lang="en-US" sz="1500" dirty="0"/>
              <a:t> </a:t>
            </a:r>
            <a:r>
              <a:rPr lang="en-US" sz="1500"/>
              <a:t>veicoli</a:t>
            </a:r>
            <a:r>
              <a:rPr lang="en-US" sz="1500" dirty="0"/>
              <a:t> </a:t>
            </a:r>
            <a:r>
              <a:rPr lang="en-US" sz="1500"/>
              <a:t>che</a:t>
            </a:r>
            <a:r>
              <a:rPr lang="en-US" sz="1500" dirty="0"/>
              <a:t> </a:t>
            </a:r>
            <a:r>
              <a:rPr lang="en-US" sz="1500"/>
              <a:t>aprirà</a:t>
            </a:r>
            <a:r>
              <a:rPr lang="en-US" sz="1500" dirty="0"/>
              <a:t> </a:t>
            </a:r>
            <a:r>
              <a:rPr lang="en-US" sz="1500"/>
              <a:t>questa</a:t>
            </a:r>
            <a:r>
              <a:rPr lang="en-US" sz="1500" dirty="0"/>
              <a:t> </a:t>
            </a:r>
            <a:r>
              <a:rPr lang="en-US" sz="1500"/>
              <a:t>finestra</a:t>
            </a:r>
            <a:r>
              <a:rPr lang="en-US" sz="1500" dirty="0"/>
              <a:t>.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500" dirty="0"/>
              <a:t>Una volta </a:t>
            </a:r>
            <a:r>
              <a:rPr lang="en-US" sz="1500"/>
              <a:t>immessi</a:t>
            </a:r>
            <a:r>
              <a:rPr lang="en-US" sz="1500" dirty="0"/>
              <a:t> </a:t>
            </a:r>
            <a:r>
              <a:rPr lang="en-US" sz="1500"/>
              <a:t>i</a:t>
            </a:r>
            <a:r>
              <a:rPr lang="en-US" sz="1500" dirty="0"/>
              <a:t> </a:t>
            </a:r>
            <a:r>
              <a:rPr lang="en-US" sz="1500"/>
              <a:t>parametri</a:t>
            </a:r>
            <a:r>
              <a:rPr lang="en-US" sz="1500" dirty="0"/>
              <a:t>, </a:t>
            </a:r>
            <a:r>
              <a:rPr lang="en-US" sz="1500"/>
              <a:t>si</a:t>
            </a:r>
            <a:r>
              <a:rPr lang="en-US" sz="1500" dirty="0"/>
              <a:t> </a:t>
            </a:r>
            <a:r>
              <a:rPr lang="en-US" sz="1500"/>
              <a:t>clicca</a:t>
            </a:r>
            <a:r>
              <a:rPr lang="en-US" sz="1500" dirty="0"/>
              <a:t> il </a:t>
            </a:r>
            <a:r>
              <a:rPr lang="en-US" sz="1500"/>
              <a:t>pulsante</a:t>
            </a:r>
            <a:r>
              <a:rPr lang="en-US" sz="1500" dirty="0"/>
              <a:t> «Add» per </a:t>
            </a:r>
            <a:r>
              <a:rPr lang="en-US" sz="1500"/>
              <a:t>confermare</a:t>
            </a:r>
            <a:r>
              <a:rPr lang="en-US" sz="1500" dirty="0"/>
              <a:t> </a:t>
            </a:r>
            <a:r>
              <a:rPr lang="en-US" sz="1500"/>
              <a:t>l’operazione</a:t>
            </a:r>
            <a:r>
              <a:rPr lang="en-US" sz="1500" dirty="0"/>
              <a:t>; </a:t>
            </a:r>
            <a:r>
              <a:rPr lang="en-US" sz="1500"/>
              <a:t>altrimenti</a:t>
            </a:r>
            <a:r>
              <a:rPr lang="en-US" sz="1500" dirty="0"/>
              <a:t> «Cancel» per </a:t>
            </a:r>
            <a:r>
              <a:rPr lang="en-US" sz="1500"/>
              <a:t>annullare</a:t>
            </a:r>
            <a:r>
              <a:rPr lang="en-US" sz="1500" dirty="0"/>
              <a:t>.</a:t>
            </a:r>
          </a:p>
        </p:txBody>
      </p:sp>
      <p:pic>
        <p:nvPicPr>
          <p:cNvPr id="5" name="Immagine 4" descr="Finestra per aggiungere un veicolo">
            <a:extLst>
              <a:ext uri="{FF2B5EF4-FFF2-40B4-BE49-F238E27FC236}">
                <a16:creationId xmlns:a16="http://schemas.microsoft.com/office/drawing/2014/main" id="{2DA66685-3AC9-0C02-0DEC-B372D3B19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701327" y="836726"/>
            <a:ext cx="5565250" cy="498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77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84E91A0-ABC8-1E3D-815C-0997C81D2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5729" y="455362"/>
            <a:ext cx="3378671" cy="1550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Modificare un veicolo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E43134D-7FDB-2B59-3D7B-C022126580D3}"/>
              </a:ext>
            </a:extLst>
          </p:cNvPr>
          <p:cNvSpPr txBox="1"/>
          <p:nvPr/>
        </p:nvSpPr>
        <p:spPr>
          <a:xfrm>
            <a:off x="7695728" y="2160016"/>
            <a:ext cx="3378672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Per </a:t>
            </a:r>
            <a:r>
              <a:rPr lang="en-US"/>
              <a:t>modificare</a:t>
            </a:r>
            <a:r>
              <a:rPr lang="en-US" dirty="0"/>
              <a:t> un </a:t>
            </a:r>
            <a:r>
              <a:rPr lang="en-US"/>
              <a:t>veicolo</a:t>
            </a:r>
            <a:r>
              <a:rPr lang="en-US" dirty="0"/>
              <a:t> </a:t>
            </a:r>
            <a:r>
              <a:rPr lang="en-US"/>
              <a:t>si</a:t>
            </a:r>
            <a:r>
              <a:rPr lang="en-US" dirty="0"/>
              <a:t> </a:t>
            </a:r>
            <a:r>
              <a:rPr lang="en-US"/>
              <a:t>clicca</a:t>
            </a:r>
            <a:r>
              <a:rPr lang="en-US" dirty="0"/>
              <a:t> il </a:t>
            </a:r>
            <a:r>
              <a:rPr lang="en-US"/>
              <a:t>pulsante</a:t>
            </a:r>
            <a:r>
              <a:rPr lang="en-US" dirty="0"/>
              <a:t> «</a:t>
            </a:r>
            <a:r>
              <a:rPr lang="en-US" b="0" i="0" dirty="0">
                <a:effectLst/>
              </a:rPr>
              <a:t>Edit Vehicle</a:t>
            </a:r>
            <a:r>
              <a:rPr lang="en-US" dirty="0"/>
              <a:t>» </a:t>
            </a:r>
            <a:r>
              <a:rPr lang="en-US"/>
              <a:t>dalla</a:t>
            </a:r>
            <a:r>
              <a:rPr lang="en-US" dirty="0"/>
              <a:t> </a:t>
            </a:r>
            <a:r>
              <a:rPr lang="en-US"/>
              <a:t>lista</a:t>
            </a:r>
            <a:r>
              <a:rPr lang="en-US" dirty="0"/>
              <a:t> </a:t>
            </a:r>
            <a:r>
              <a:rPr lang="en-US"/>
              <a:t>veicoli</a:t>
            </a:r>
            <a:r>
              <a:rPr lang="en-US" dirty="0"/>
              <a:t> </a:t>
            </a:r>
            <a:r>
              <a:rPr lang="en-US"/>
              <a:t>che</a:t>
            </a:r>
            <a:r>
              <a:rPr lang="en-US" dirty="0"/>
              <a:t> </a:t>
            </a:r>
            <a:r>
              <a:rPr lang="en-US"/>
              <a:t>aprirà</a:t>
            </a:r>
            <a:r>
              <a:rPr lang="en-US" dirty="0"/>
              <a:t> </a:t>
            </a:r>
            <a:r>
              <a:rPr lang="en-US"/>
              <a:t>questa</a:t>
            </a:r>
            <a:r>
              <a:rPr lang="en-US" dirty="0"/>
              <a:t> </a:t>
            </a:r>
            <a:r>
              <a:rPr lang="en-US"/>
              <a:t>finestra</a:t>
            </a:r>
            <a:r>
              <a:rPr lang="en-US" dirty="0"/>
              <a:t>. 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Una volta </a:t>
            </a:r>
            <a:r>
              <a:rPr lang="en-US"/>
              <a:t>immessi</a:t>
            </a:r>
            <a:r>
              <a:rPr lang="en-US" dirty="0"/>
              <a:t> </a:t>
            </a:r>
            <a:r>
              <a:rPr lang="en-US"/>
              <a:t>i</a:t>
            </a:r>
            <a:r>
              <a:rPr lang="en-US" dirty="0"/>
              <a:t> </a:t>
            </a:r>
            <a:r>
              <a:rPr lang="en-US"/>
              <a:t>parametri</a:t>
            </a:r>
            <a:r>
              <a:rPr lang="en-US" dirty="0"/>
              <a:t>, </a:t>
            </a:r>
            <a:r>
              <a:rPr lang="en-US"/>
              <a:t>si</a:t>
            </a:r>
            <a:r>
              <a:rPr lang="en-US" dirty="0"/>
              <a:t> </a:t>
            </a:r>
            <a:r>
              <a:rPr lang="en-US"/>
              <a:t>clicca</a:t>
            </a:r>
            <a:r>
              <a:rPr lang="en-US" dirty="0"/>
              <a:t> il </a:t>
            </a:r>
            <a:r>
              <a:rPr lang="en-US"/>
              <a:t>pulsante</a:t>
            </a:r>
            <a:r>
              <a:rPr lang="en-US" dirty="0"/>
              <a:t> «Edit» per </a:t>
            </a:r>
            <a:r>
              <a:rPr lang="en-US"/>
              <a:t>confermare</a:t>
            </a:r>
            <a:r>
              <a:rPr lang="en-US" dirty="0"/>
              <a:t> </a:t>
            </a:r>
            <a:r>
              <a:rPr lang="en-US"/>
              <a:t>l’operazione</a:t>
            </a:r>
            <a:r>
              <a:rPr lang="en-US" dirty="0"/>
              <a:t>; </a:t>
            </a:r>
            <a:r>
              <a:rPr lang="en-US"/>
              <a:t>altrimenti</a:t>
            </a:r>
            <a:r>
              <a:rPr lang="en-US" dirty="0"/>
              <a:t> «Cancel» per </a:t>
            </a:r>
            <a:r>
              <a:rPr lang="en-US"/>
              <a:t>annullare</a:t>
            </a:r>
            <a:r>
              <a:rPr lang="en-US" dirty="0"/>
              <a:t>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DA66685-3AC9-0C02-0DEC-B372D3B19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701327" y="836726"/>
            <a:ext cx="5565249" cy="498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68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A8DDA3-B4FC-D445-AA06-C92ABAE24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3" y="5476671"/>
            <a:ext cx="2770698" cy="138132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D0692D-A304-5E4A-BCD9-C00690321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2" y="4101177"/>
            <a:ext cx="1373567" cy="2756824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84E91A0-ABC8-1E3D-815C-0997C81D2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4244" y="455362"/>
            <a:ext cx="6402596" cy="1550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Eliminare un veicolo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069A106-B638-B5BE-9D19-85C6B2BDCA3D}"/>
              </a:ext>
            </a:extLst>
          </p:cNvPr>
          <p:cNvSpPr txBox="1"/>
          <p:nvPr/>
        </p:nvSpPr>
        <p:spPr>
          <a:xfrm>
            <a:off x="5224244" y="2160016"/>
            <a:ext cx="6402596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/>
              <a:t>Per eliminare un veicolo, si clicca un veicolo dalla tabella di visualizzazione </a:t>
            </a:r>
            <a:r>
              <a:rPr lang="en-US" dirty="0"/>
              <a:t>di </a:t>
            </a:r>
            <a:r>
              <a:rPr lang="en-US"/>
              <a:t>tutti i veicoli, successivamente si clicca il pulsante </a:t>
            </a:r>
            <a:r>
              <a:rPr lang="en-US" dirty="0"/>
              <a:t>«Delete Vehicle» </a:t>
            </a:r>
            <a:r>
              <a:rPr lang="en-US"/>
              <a:t>e comparirà questo messaggio. </a:t>
            </a:r>
            <a:endParaRPr lang="en-US" dirty="0"/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/>
              <a:t>In caso di conferma, il veicolo verrà eliminato, altrimenti l’operazione viene annullata.</a:t>
            </a:r>
            <a:endParaRPr lang="en-US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10818C9-9FFE-46A7-5B44-AF120A0E7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388544" y="1839211"/>
            <a:ext cx="2780014" cy="89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88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65153"/>
            <a:ext cx="5106593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3788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84E91A0-ABC8-1E3D-815C-0997C81D2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3820" y="455362"/>
            <a:ext cx="5310579" cy="1550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Scegliere di ricevere notifiche in caso di entrata/uscita da una tratta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E43134D-7FDB-2B59-3D7B-C022126580D3}"/>
              </a:ext>
            </a:extLst>
          </p:cNvPr>
          <p:cNvSpPr txBox="1"/>
          <p:nvPr/>
        </p:nvSpPr>
        <p:spPr>
          <a:xfrm>
            <a:off x="5763820" y="2160016"/>
            <a:ext cx="5310579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Per </a:t>
            </a:r>
            <a:r>
              <a:rPr lang="en-US"/>
              <a:t>ricevere</a:t>
            </a:r>
            <a:r>
              <a:rPr lang="en-US" dirty="0"/>
              <a:t> </a:t>
            </a:r>
            <a:r>
              <a:rPr lang="en-US"/>
              <a:t>notifiche</a:t>
            </a:r>
            <a:r>
              <a:rPr lang="en-US" dirty="0"/>
              <a:t> in </a:t>
            </a:r>
            <a:r>
              <a:rPr lang="en-US"/>
              <a:t>caso</a:t>
            </a:r>
            <a:r>
              <a:rPr lang="en-US" dirty="0"/>
              <a:t> di </a:t>
            </a:r>
            <a:r>
              <a:rPr lang="en-US"/>
              <a:t>entrata</a:t>
            </a:r>
            <a:r>
              <a:rPr lang="en-US" dirty="0"/>
              <a:t>/</a:t>
            </a:r>
            <a:r>
              <a:rPr lang="en-US"/>
              <a:t>uscita</a:t>
            </a:r>
            <a:r>
              <a:rPr lang="en-US" dirty="0"/>
              <a:t> da </a:t>
            </a:r>
            <a:r>
              <a:rPr lang="en-US"/>
              <a:t>una</a:t>
            </a:r>
            <a:r>
              <a:rPr lang="en-US" dirty="0"/>
              <a:t> </a:t>
            </a:r>
            <a:r>
              <a:rPr lang="en-US"/>
              <a:t>tratta</a:t>
            </a:r>
            <a:r>
              <a:rPr lang="en-US" dirty="0"/>
              <a:t>, </a:t>
            </a:r>
            <a:r>
              <a:rPr lang="en-US"/>
              <a:t>l’utente</a:t>
            </a:r>
            <a:r>
              <a:rPr lang="en-US" dirty="0"/>
              <a:t> </a:t>
            </a:r>
            <a:r>
              <a:rPr lang="en-US"/>
              <a:t>può</a:t>
            </a:r>
            <a:r>
              <a:rPr lang="en-US" dirty="0"/>
              <a:t> </a:t>
            </a:r>
            <a:r>
              <a:rPr lang="en-US"/>
              <a:t>spuntare</a:t>
            </a:r>
            <a:r>
              <a:rPr lang="en-US" dirty="0"/>
              <a:t> la box </a:t>
            </a:r>
            <a:r>
              <a:rPr lang="en-US"/>
              <a:t>che</a:t>
            </a:r>
            <a:r>
              <a:rPr lang="en-US" dirty="0"/>
              <a:t> </a:t>
            </a:r>
            <a:r>
              <a:rPr lang="en-US"/>
              <a:t>recita</a:t>
            </a:r>
            <a:r>
              <a:rPr lang="en-US" dirty="0"/>
              <a:t> «</a:t>
            </a:r>
            <a:r>
              <a:rPr lang="en-US" b="0" i="0">
                <a:effectLst/>
              </a:rPr>
              <a:t>Wanna receive</a:t>
            </a:r>
            <a:br>
              <a:rPr lang="en-US" dirty="0"/>
            </a:br>
            <a:r>
              <a:rPr lang="en-US" b="0" i="0">
                <a:effectLst/>
              </a:rPr>
              <a:t>notification on enter/exit a route with tutor?</a:t>
            </a:r>
            <a:r>
              <a:rPr lang="en-US" dirty="0"/>
              <a:t>».</a:t>
            </a:r>
            <a:endParaRPr lang="en-US"/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Se </a:t>
            </a:r>
            <a:r>
              <a:rPr lang="en-US"/>
              <a:t>spuntata</a:t>
            </a:r>
            <a:r>
              <a:rPr lang="en-US" dirty="0"/>
              <a:t>, </a:t>
            </a:r>
            <a:r>
              <a:rPr lang="en-US"/>
              <a:t>l’utente</a:t>
            </a:r>
            <a:r>
              <a:rPr lang="en-US" dirty="0"/>
              <a:t> </a:t>
            </a:r>
            <a:r>
              <a:rPr lang="en-US"/>
              <a:t>verrà</a:t>
            </a:r>
            <a:r>
              <a:rPr lang="en-US" dirty="0"/>
              <a:t> </a:t>
            </a:r>
            <a:r>
              <a:rPr lang="en-US"/>
              <a:t>notificato</a:t>
            </a:r>
            <a:r>
              <a:rPr lang="en-US" dirty="0"/>
              <a:t> </a:t>
            </a:r>
            <a:r>
              <a:rPr lang="en-US"/>
              <a:t>tramite</a:t>
            </a:r>
            <a:r>
              <a:rPr lang="en-US" dirty="0"/>
              <a:t> SMS </a:t>
            </a:r>
            <a:r>
              <a:rPr lang="en-US"/>
              <a:t>quando</a:t>
            </a:r>
            <a:r>
              <a:rPr lang="en-US" dirty="0"/>
              <a:t> </a:t>
            </a:r>
            <a:r>
              <a:rPr lang="en-US"/>
              <a:t>entra</a:t>
            </a:r>
            <a:r>
              <a:rPr lang="en-US" dirty="0"/>
              <a:t>/</a:t>
            </a:r>
            <a:r>
              <a:rPr lang="en-US"/>
              <a:t>esce</a:t>
            </a:r>
            <a:r>
              <a:rPr lang="en-US" dirty="0"/>
              <a:t> da </a:t>
            </a:r>
            <a:r>
              <a:rPr lang="en-US"/>
              <a:t>una</a:t>
            </a:r>
            <a:r>
              <a:rPr lang="en-US" dirty="0"/>
              <a:t> </a:t>
            </a:r>
            <a:r>
              <a:rPr lang="en-US"/>
              <a:t>tratta</a:t>
            </a:r>
            <a:r>
              <a:rPr lang="en-US" dirty="0"/>
              <a:t>.</a:t>
            </a:r>
            <a:endParaRPr lang="en-US"/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/>
              <a:t>Altrimenti</a:t>
            </a:r>
            <a:r>
              <a:rPr lang="en-US" dirty="0"/>
              <a:t>, non </a:t>
            </a:r>
            <a:r>
              <a:rPr lang="en-US"/>
              <a:t>riceverà</a:t>
            </a:r>
            <a:r>
              <a:rPr lang="en-US" dirty="0"/>
              <a:t> alcuna </a:t>
            </a:r>
            <a:r>
              <a:rPr lang="en-US"/>
              <a:t>notifica</a:t>
            </a:r>
            <a:r>
              <a:rPr lang="en-US" dirty="0"/>
              <a:t>.</a:t>
            </a:r>
            <a:endParaRPr lang="en-US"/>
          </a:p>
        </p:txBody>
      </p:sp>
      <p:pic>
        <p:nvPicPr>
          <p:cNvPr id="12" name="Graphic 11" descr="Tinta unita chat">
            <a:extLst>
              <a:ext uri="{FF2B5EF4-FFF2-40B4-BE49-F238E27FC236}">
                <a16:creationId xmlns:a16="http://schemas.microsoft.com/office/drawing/2014/main" id="{34515EFA-2D9D-EAF7-9CC1-956AAA5E2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276" y="2058268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10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EB6A45-9DF2-C86F-290D-374EE8BC5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542" y="455362"/>
            <a:ext cx="3183457" cy="3392972"/>
          </a:xfrm>
        </p:spPr>
        <p:txBody>
          <a:bodyPr>
            <a:normAutofit/>
          </a:bodyPr>
          <a:lstStyle/>
          <a:p>
            <a:r>
              <a:rPr lang="it-IT" dirty="0"/>
              <a:t>Diagrammi UML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5BCD0C42-C87C-30AE-252D-7E42706D6B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8548160"/>
              </p:ext>
            </p:extLst>
          </p:nvPr>
        </p:nvGraphicFramePr>
        <p:xfrm>
          <a:off x="5224244" y="409518"/>
          <a:ext cx="6034656" cy="5632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007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5"/>
            <a:ext cx="1133856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6928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DEBBB8C-8AFE-DDA5-F1BE-91A61AF7C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4995" y="1247775"/>
            <a:ext cx="4225477" cy="34496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/>
              <a:t>Login</a:t>
            </a:r>
          </a:p>
        </p:txBody>
      </p:sp>
      <p:pic>
        <p:nvPicPr>
          <p:cNvPr id="5" name="Segnaposto contenuto 4" descr="Login">
            <a:extLst>
              <a:ext uri="{FF2B5EF4-FFF2-40B4-BE49-F238E27FC236}">
                <a16:creationId xmlns:a16="http://schemas.microsoft.com/office/drawing/2014/main" id="{D3E873C3-CCF0-5340-EC4E-434C9D9E1F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153" y="1680368"/>
            <a:ext cx="4779375" cy="397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5"/>
            <a:ext cx="1133856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6928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26B94AB-BBBB-DDF0-B87C-8E87F7A7F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4995" y="1247775"/>
            <a:ext cx="4225477" cy="34496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/>
              <a:t>Command Pattern</a:t>
            </a:r>
          </a:p>
        </p:txBody>
      </p:sp>
      <p:pic>
        <p:nvPicPr>
          <p:cNvPr id="5" name="Immagine 4" descr="Command Pattern">
            <a:extLst>
              <a:ext uri="{FF2B5EF4-FFF2-40B4-BE49-F238E27FC236}">
                <a16:creationId xmlns:a16="http://schemas.microsoft.com/office/drawing/2014/main" id="{71164CDE-1680-03FA-2ED4-2F34ADCB3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153" y="1895440"/>
            <a:ext cx="4779375" cy="354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16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5"/>
            <a:ext cx="1133856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6928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465FC0E-13E6-9253-FC7E-1A7D6D363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4995" y="1247775"/>
            <a:ext cx="4225477" cy="34496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/>
              <a:t>Observer Pattern</a:t>
            </a:r>
          </a:p>
        </p:txBody>
      </p:sp>
      <p:pic>
        <p:nvPicPr>
          <p:cNvPr id="5" name="Immagine 4" descr="Observer Pattern">
            <a:extLst>
              <a:ext uri="{FF2B5EF4-FFF2-40B4-BE49-F238E27FC236}">
                <a16:creationId xmlns:a16="http://schemas.microsoft.com/office/drawing/2014/main" id="{E471068F-E7D4-1F63-E18A-1A389B91F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24" y="1375494"/>
            <a:ext cx="4565633" cy="458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94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5"/>
            <a:ext cx="1133856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6928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3129434-C670-573B-378E-64E10D07C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4995" y="1247775"/>
            <a:ext cx="4225477" cy="34496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/>
              <a:t>Strategy Pattern</a:t>
            </a:r>
          </a:p>
        </p:txBody>
      </p:sp>
      <p:pic>
        <p:nvPicPr>
          <p:cNvPr id="5" name="Immagine 4" descr="Strategy Pattern">
            <a:extLst>
              <a:ext uri="{FF2B5EF4-FFF2-40B4-BE49-F238E27FC236}">
                <a16:creationId xmlns:a16="http://schemas.microsoft.com/office/drawing/2014/main" id="{7C0FC8E6-9569-5CF1-E2B0-F9143A6E4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50" y="1684941"/>
            <a:ext cx="4779375" cy="394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32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2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4" name="Rectangle 24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35" name="Rectangle 26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5"/>
            <a:ext cx="1133856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7" name="Rectangle 30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6928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443FA23-CCA2-4373-C6D7-A2E44E74B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4995" y="1247775"/>
            <a:ext cx="4225477" cy="34496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/>
              <a:t>Singleton Pattern</a:t>
            </a:r>
          </a:p>
        </p:txBody>
      </p:sp>
      <p:pic>
        <p:nvPicPr>
          <p:cNvPr id="5" name="Immagine 4" descr="Singleton Pattern">
            <a:extLst>
              <a:ext uri="{FF2B5EF4-FFF2-40B4-BE49-F238E27FC236}">
                <a16:creationId xmlns:a16="http://schemas.microsoft.com/office/drawing/2014/main" id="{4CCC69B4-D4D1-35A9-787A-743210D13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153" y="2331557"/>
            <a:ext cx="4779375" cy="26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9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EAF657C-A66C-40D7-8756-3636B5A52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5"/>
            <a:ext cx="1133856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EF0896F-B937-46AC-AA33-5ACC203E6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AE1848E-9932-0990-638D-E72252456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134" y="1247775"/>
            <a:ext cx="5073366" cy="34496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/>
              <a:t>Memento Pattern</a:t>
            </a:r>
          </a:p>
        </p:txBody>
      </p:sp>
      <p:pic>
        <p:nvPicPr>
          <p:cNvPr id="5" name="Immagine 4" descr="Memento Pattern">
            <a:extLst>
              <a:ext uri="{FF2B5EF4-FFF2-40B4-BE49-F238E27FC236}">
                <a16:creationId xmlns:a16="http://schemas.microsoft.com/office/drawing/2014/main" id="{4217DFA0-547F-FA92-6B3D-A13967695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907" y="1375494"/>
            <a:ext cx="3533203" cy="458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67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5"/>
            <a:ext cx="1133856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6928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46855A9-37EA-07F0-F152-DBFD778A1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4995" y="1247775"/>
            <a:ext cx="4225477" cy="34496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/>
              <a:t>Classi utilitarie</a:t>
            </a:r>
          </a:p>
        </p:txBody>
      </p:sp>
      <p:pic>
        <p:nvPicPr>
          <p:cNvPr id="5" name="Immagine 4" descr="Classi utilitarie">
            <a:extLst>
              <a:ext uri="{FF2B5EF4-FFF2-40B4-BE49-F238E27FC236}">
                <a16:creationId xmlns:a16="http://schemas.microsoft.com/office/drawing/2014/main" id="{E8B75246-7F91-7605-12CA-22AFBE899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153" y="1638548"/>
            <a:ext cx="4779375" cy="406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90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5"/>
            <a:ext cx="1133856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6928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B90D821-5833-B673-09B6-4684724EB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4995" y="1247775"/>
            <a:ext cx="4225477" cy="34496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 dirty="0"/>
              <a:t>Database </a:t>
            </a:r>
            <a:r>
              <a:rPr lang="en-US" sz="5600"/>
              <a:t>Modello</a:t>
            </a:r>
            <a:r>
              <a:rPr lang="en-US" sz="5600" dirty="0"/>
              <a:t> </a:t>
            </a:r>
            <a:r>
              <a:rPr lang="en-US" sz="5600"/>
              <a:t>Relazionale</a:t>
            </a:r>
            <a:endParaRPr lang="en-US" sz="5600" dirty="0"/>
          </a:p>
        </p:txBody>
      </p:sp>
      <p:pic>
        <p:nvPicPr>
          <p:cNvPr id="5" name="Immagine 4" descr="Modello Relazionale">
            <a:extLst>
              <a:ext uri="{FF2B5EF4-FFF2-40B4-BE49-F238E27FC236}">
                <a16:creationId xmlns:a16="http://schemas.microsoft.com/office/drawing/2014/main" id="{3BC23F9F-E818-735F-177F-8DA72B71C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153" y="1411528"/>
            <a:ext cx="4779375" cy="451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50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6D4B85-7844-1431-708C-015E9FE86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5728" y="2160016"/>
            <a:ext cx="3378672" cy="3926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/>
              <a:t>Grazie per l’attenzione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E52D5EA8-04CC-2DAD-DA81-FAF8F8D83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0116" y="565154"/>
            <a:ext cx="5527672" cy="552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00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5"/>
            <a:ext cx="1133856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6928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F30C10C-2482-1C34-53F6-563F51D05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4995" y="1247775"/>
            <a:ext cx="4225477" cy="34496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700"/>
              <a:t>Registrazione</a:t>
            </a:r>
          </a:p>
        </p:txBody>
      </p:sp>
      <p:pic>
        <p:nvPicPr>
          <p:cNvPr id="11" name="Immagine 10" descr="Registrazione">
            <a:extLst>
              <a:ext uri="{FF2B5EF4-FFF2-40B4-BE49-F238E27FC236}">
                <a16:creationId xmlns:a16="http://schemas.microsoft.com/office/drawing/2014/main" id="{5D30E8DB-B72A-BCD5-6CBC-54AC4B7D8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153" y="1680368"/>
            <a:ext cx="4779375" cy="397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42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5"/>
            <a:ext cx="1133856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6928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5C10D67-4EE3-DFC1-EF97-A775A5D43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4995" y="1247775"/>
            <a:ext cx="4225477" cy="34496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/>
              <a:t>Homepage amministratore</a:t>
            </a:r>
          </a:p>
        </p:txBody>
      </p:sp>
      <p:pic>
        <p:nvPicPr>
          <p:cNvPr id="5" name="Immagine 4" descr="Homepage amministratore">
            <a:extLst>
              <a:ext uri="{FF2B5EF4-FFF2-40B4-BE49-F238E27FC236}">
                <a16:creationId xmlns:a16="http://schemas.microsoft.com/office/drawing/2014/main" id="{0E4BF02D-086B-4478-C5CB-3A4EA3F42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153" y="2044795"/>
            <a:ext cx="4779375" cy="324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79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5"/>
            <a:ext cx="1133856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6928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5C10D67-4EE3-DFC1-EF97-A775A5D43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4995" y="1247775"/>
            <a:ext cx="4225477" cy="34496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/>
              <a:t>Homepage utente</a:t>
            </a:r>
          </a:p>
        </p:txBody>
      </p:sp>
      <p:pic>
        <p:nvPicPr>
          <p:cNvPr id="5" name="Immagine 4" descr="Homepage utente">
            <a:extLst>
              <a:ext uri="{FF2B5EF4-FFF2-40B4-BE49-F238E27FC236}">
                <a16:creationId xmlns:a16="http://schemas.microsoft.com/office/drawing/2014/main" id="{0E4BF02D-086B-4478-C5CB-3A4EA3F42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802153" y="1913362"/>
            <a:ext cx="4779375" cy="351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93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A8DDA3-B4FC-D445-AA06-C92ABAE24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3" y="5476671"/>
            <a:ext cx="2770698" cy="138132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FD0692D-A304-5E4A-BCD9-C00690321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2" y="4101177"/>
            <a:ext cx="1373567" cy="2756824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3EB6A45-9DF2-C86F-290D-374EE8BC5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542" y="455362"/>
            <a:ext cx="3183457" cy="3392972"/>
          </a:xfrm>
        </p:spPr>
        <p:txBody>
          <a:bodyPr>
            <a:normAutofit/>
          </a:bodyPr>
          <a:lstStyle/>
          <a:p>
            <a:r>
              <a:rPr lang="it-IT" sz="3100"/>
              <a:t>Operazioni amministratore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5BCD0C42-C87C-30AE-252D-7E42706D6B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8688717"/>
              </p:ext>
            </p:extLst>
          </p:nvPr>
        </p:nvGraphicFramePr>
        <p:xfrm>
          <a:off x="5224244" y="409518"/>
          <a:ext cx="6034656" cy="5632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118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84E91A0-ABC8-1E3D-815C-0997C81D2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5729" y="455362"/>
            <a:ext cx="3378671" cy="1550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Aggiungere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una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tratta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E43134D-7FDB-2B59-3D7B-C022126580D3}"/>
              </a:ext>
            </a:extLst>
          </p:cNvPr>
          <p:cNvSpPr txBox="1"/>
          <p:nvPr/>
        </p:nvSpPr>
        <p:spPr>
          <a:xfrm>
            <a:off x="7695728" y="2160016"/>
            <a:ext cx="3378672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Per </a:t>
            </a:r>
            <a:r>
              <a:rPr lang="en-US"/>
              <a:t>aggiungere</a:t>
            </a:r>
            <a:r>
              <a:rPr lang="en-US" dirty="0"/>
              <a:t> </a:t>
            </a:r>
            <a:r>
              <a:rPr lang="en-US"/>
              <a:t>una</a:t>
            </a:r>
            <a:r>
              <a:rPr lang="en-US" dirty="0"/>
              <a:t> </a:t>
            </a:r>
            <a:r>
              <a:rPr lang="en-US"/>
              <a:t>tratta</a:t>
            </a:r>
            <a:r>
              <a:rPr lang="en-US" dirty="0"/>
              <a:t>, </a:t>
            </a:r>
            <a:r>
              <a:rPr lang="en-US"/>
              <a:t>si</a:t>
            </a:r>
            <a:r>
              <a:rPr lang="en-US" dirty="0"/>
              <a:t> il </a:t>
            </a:r>
            <a:r>
              <a:rPr lang="en-US"/>
              <a:t>pulsante</a:t>
            </a:r>
            <a:r>
              <a:rPr lang="en-US" dirty="0"/>
              <a:t> «Add Route» </a:t>
            </a:r>
            <a:r>
              <a:rPr lang="en-US"/>
              <a:t>che</a:t>
            </a:r>
            <a:r>
              <a:rPr lang="en-US" dirty="0"/>
              <a:t> </a:t>
            </a:r>
            <a:r>
              <a:rPr lang="en-US"/>
              <a:t>farà</a:t>
            </a:r>
            <a:r>
              <a:rPr lang="en-US" dirty="0"/>
              <a:t> </a:t>
            </a:r>
            <a:r>
              <a:rPr lang="en-US"/>
              <a:t>comparire</a:t>
            </a:r>
            <a:r>
              <a:rPr lang="en-US" dirty="0"/>
              <a:t> </a:t>
            </a:r>
            <a:r>
              <a:rPr lang="en-US"/>
              <a:t>questa</a:t>
            </a:r>
            <a:r>
              <a:rPr lang="en-US" dirty="0"/>
              <a:t> </a:t>
            </a:r>
            <a:r>
              <a:rPr lang="en-US"/>
              <a:t>finestra</a:t>
            </a:r>
            <a:r>
              <a:rPr lang="en-US" dirty="0"/>
              <a:t>. 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Una volta </a:t>
            </a:r>
            <a:r>
              <a:rPr lang="en-US"/>
              <a:t>immessi</a:t>
            </a:r>
            <a:r>
              <a:rPr lang="en-US" dirty="0"/>
              <a:t> </a:t>
            </a:r>
            <a:r>
              <a:rPr lang="en-US"/>
              <a:t>i</a:t>
            </a:r>
            <a:r>
              <a:rPr lang="en-US" dirty="0"/>
              <a:t> </a:t>
            </a:r>
            <a:r>
              <a:rPr lang="en-US"/>
              <a:t>parametri</a:t>
            </a:r>
            <a:r>
              <a:rPr lang="en-US" dirty="0"/>
              <a:t>, </a:t>
            </a:r>
            <a:r>
              <a:rPr lang="en-US"/>
              <a:t>si</a:t>
            </a:r>
            <a:r>
              <a:rPr lang="en-US" dirty="0"/>
              <a:t> </a:t>
            </a:r>
            <a:r>
              <a:rPr lang="en-US"/>
              <a:t>clicca</a:t>
            </a:r>
            <a:r>
              <a:rPr lang="en-US" dirty="0"/>
              <a:t> il </a:t>
            </a:r>
            <a:r>
              <a:rPr lang="en-US"/>
              <a:t>pulsante</a:t>
            </a:r>
            <a:r>
              <a:rPr lang="en-US" dirty="0"/>
              <a:t> «Add» per </a:t>
            </a:r>
            <a:r>
              <a:rPr lang="en-US"/>
              <a:t>confermare</a:t>
            </a:r>
            <a:r>
              <a:rPr lang="en-US" dirty="0"/>
              <a:t> </a:t>
            </a:r>
            <a:r>
              <a:rPr lang="en-US"/>
              <a:t>l’operazione</a:t>
            </a:r>
            <a:r>
              <a:rPr lang="en-US" dirty="0"/>
              <a:t>; </a:t>
            </a:r>
            <a:r>
              <a:rPr lang="en-US"/>
              <a:t>altrimenti</a:t>
            </a:r>
            <a:r>
              <a:rPr lang="en-US" dirty="0"/>
              <a:t> «Cancel» per </a:t>
            </a:r>
            <a:r>
              <a:rPr lang="en-US"/>
              <a:t>annullare</a:t>
            </a:r>
            <a:r>
              <a:rPr lang="en-US" dirty="0"/>
              <a:t>.</a:t>
            </a:r>
          </a:p>
        </p:txBody>
      </p:sp>
      <p:pic>
        <p:nvPicPr>
          <p:cNvPr id="5" name="Immagine 4" descr="Finestra per aggiungere una tratta">
            <a:extLst>
              <a:ext uri="{FF2B5EF4-FFF2-40B4-BE49-F238E27FC236}">
                <a16:creationId xmlns:a16="http://schemas.microsoft.com/office/drawing/2014/main" id="{2DA66685-3AC9-0C02-0DEC-B372D3B19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327" y="740372"/>
            <a:ext cx="5565250" cy="517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56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84E91A0-ABC8-1E3D-815C-0997C81D2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5729" y="455362"/>
            <a:ext cx="3378671" cy="1550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Modificare i parametri una tratta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FC5446D-158A-07DA-95E5-A5DA1DFA5C2E}"/>
              </a:ext>
            </a:extLst>
          </p:cNvPr>
          <p:cNvSpPr txBox="1"/>
          <p:nvPr/>
        </p:nvSpPr>
        <p:spPr>
          <a:xfrm>
            <a:off x="7695728" y="2160016"/>
            <a:ext cx="3378672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Per </a:t>
            </a:r>
            <a:r>
              <a:rPr lang="en-US"/>
              <a:t>modificare</a:t>
            </a:r>
            <a:r>
              <a:rPr lang="en-US" dirty="0"/>
              <a:t> </a:t>
            </a:r>
            <a:r>
              <a:rPr lang="en-US"/>
              <a:t>una</a:t>
            </a:r>
            <a:r>
              <a:rPr lang="en-US" dirty="0"/>
              <a:t> </a:t>
            </a:r>
            <a:r>
              <a:rPr lang="en-US"/>
              <a:t>tratta</a:t>
            </a:r>
            <a:r>
              <a:rPr lang="en-US" dirty="0"/>
              <a:t>, </a:t>
            </a:r>
            <a:r>
              <a:rPr lang="en-US"/>
              <a:t>si</a:t>
            </a:r>
            <a:r>
              <a:rPr lang="en-US" dirty="0"/>
              <a:t> </a:t>
            </a:r>
            <a:r>
              <a:rPr lang="en-US"/>
              <a:t>clicca</a:t>
            </a:r>
            <a:r>
              <a:rPr lang="en-US" dirty="0"/>
              <a:t> </a:t>
            </a:r>
            <a:r>
              <a:rPr lang="en-US"/>
              <a:t>una</a:t>
            </a:r>
            <a:r>
              <a:rPr lang="en-US" dirty="0"/>
              <a:t> </a:t>
            </a:r>
            <a:r>
              <a:rPr lang="en-US"/>
              <a:t>tratta</a:t>
            </a:r>
            <a:r>
              <a:rPr lang="en-US" dirty="0"/>
              <a:t> </a:t>
            </a:r>
            <a:r>
              <a:rPr lang="en-US"/>
              <a:t>dalla</a:t>
            </a:r>
            <a:r>
              <a:rPr lang="en-US" dirty="0"/>
              <a:t> </a:t>
            </a:r>
            <a:r>
              <a:rPr lang="en-US"/>
              <a:t>tabella</a:t>
            </a:r>
            <a:r>
              <a:rPr lang="en-US" dirty="0"/>
              <a:t> di </a:t>
            </a:r>
            <a:r>
              <a:rPr lang="en-US"/>
              <a:t>visualizzazione</a:t>
            </a:r>
            <a:r>
              <a:rPr lang="en-US" dirty="0"/>
              <a:t> di </a:t>
            </a:r>
            <a:r>
              <a:rPr lang="en-US"/>
              <a:t>tutte</a:t>
            </a:r>
            <a:r>
              <a:rPr lang="en-US" dirty="0"/>
              <a:t> le </a:t>
            </a:r>
            <a:r>
              <a:rPr lang="en-US"/>
              <a:t>tratte</a:t>
            </a:r>
            <a:r>
              <a:rPr lang="en-US" dirty="0"/>
              <a:t>, </a:t>
            </a:r>
            <a:r>
              <a:rPr lang="en-US"/>
              <a:t>successivamente</a:t>
            </a:r>
            <a:r>
              <a:rPr lang="en-US" dirty="0"/>
              <a:t> </a:t>
            </a:r>
            <a:r>
              <a:rPr lang="en-US"/>
              <a:t>si</a:t>
            </a:r>
            <a:r>
              <a:rPr lang="en-US" dirty="0"/>
              <a:t> </a:t>
            </a:r>
            <a:r>
              <a:rPr lang="en-US"/>
              <a:t>clicca</a:t>
            </a:r>
            <a:r>
              <a:rPr lang="en-US" dirty="0"/>
              <a:t> il </a:t>
            </a:r>
            <a:r>
              <a:rPr lang="en-US"/>
              <a:t>pulsante</a:t>
            </a:r>
            <a:r>
              <a:rPr lang="en-US" dirty="0"/>
              <a:t> «Edit Route» e </a:t>
            </a:r>
            <a:r>
              <a:rPr lang="en-US"/>
              <a:t>comparirà</a:t>
            </a:r>
            <a:r>
              <a:rPr lang="en-US" dirty="0"/>
              <a:t> </a:t>
            </a:r>
            <a:r>
              <a:rPr lang="en-US"/>
              <a:t>questa</a:t>
            </a:r>
            <a:r>
              <a:rPr lang="en-US" dirty="0"/>
              <a:t> </a:t>
            </a:r>
            <a:r>
              <a:rPr lang="en-US"/>
              <a:t>finestra</a:t>
            </a:r>
            <a:r>
              <a:rPr lang="en-US" dirty="0"/>
              <a:t>. 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Una volta </a:t>
            </a:r>
            <a:r>
              <a:rPr lang="en-US"/>
              <a:t>modificati</a:t>
            </a:r>
            <a:r>
              <a:rPr lang="en-US" dirty="0"/>
              <a:t> </a:t>
            </a:r>
            <a:r>
              <a:rPr lang="en-US"/>
              <a:t>i</a:t>
            </a:r>
            <a:r>
              <a:rPr lang="en-US" dirty="0"/>
              <a:t> </a:t>
            </a:r>
            <a:r>
              <a:rPr lang="en-US"/>
              <a:t>parametri</a:t>
            </a:r>
            <a:r>
              <a:rPr lang="en-US" dirty="0"/>
              <a:t>, </a:t>
            </a:r>
            <a:r>
              <a:rPr lang="en-US"/>
              <a:t>si</a:t>
            </a:r>
            <a:r>
              <a:rPr lang="en-US" dirty="0"/>
              <a:t> </a:t>
            </a:r>
            <a:r>
              <a:rPr lang="en-US"/>
              <a:t>clicca</a:t>
            </a:r>
            <a:r>
              <a:rPr lang="en-US" dirty="0"/>
              <a:t> il </a:t>
            </a:r>
            <a:r>
              <a:rPr lang="en-US"/>
              <a:t>pulsante</a:t>
            </a:r>
            <a:r>
              <a:rPr lang="en-US" dirty="0"/>
              <a:t> «Edit» per </a:t>
            </a:r>
            <a:r>
              <a:rPr lang="en-US"/>
              <a:t>confermare</a:t>
            </a:r>
            <a:r>
              <a:rPr lang="en-US" dirty="0"/>
              <a:t> </a:t>
            </a:r>
            <a:r>
              <a:rPr lang="en-US"/>
              <a:t>l’operazione</a:t>
            </a:r>
            <a:r>
              <a:rPr lang="en-US" dirty="0"/>
              <a:t>; </a:t>
            </a:r>
            <a:r>
              <a:rPr lang="en-US"/>
              <a:t>altrimenti</a:t>
            </a:r>
            <a:r>
              <a:rPr lang="en-US" dirty="0"/>
              <a:t> «Cancel» per </a:t>
            </a:r>
            <a:r>
              <a:rPr lang="en-US"/>
              <a:t>annullare</a:t>
            </a:r>
            <a:r>
              <a:rPr lang="en-US" dirty="0"/>
              <a:t>.</a:t>
            </a:r>
          </a:p>
        </p:txBody>
      </p:sp>
      <p:pic>
        <p:nvPicPr>
          <p:cNvPr id="4" name="Immagine 3" descr="Immagine che contiene testo, schermata, schermo, software&#10;&#10;Descrizione generata automaticamente">
            <a:extLst>
              <a:ext uri="{FF2B5EF4-FFF2-40B4-BE49-F238E27FC236}">
                <a16:creationId xmlns:a16="http://schemas.microsoft.com/office/drawing/2014/main" id="{44672529-D402-1623-69EF-ADF89E46A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327" y="740372"/>
            <a:ext cx="5565250" cy="517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48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5A8DDA3-B4FC-D445-AA06-C92ABAE24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3" y="5476671"/>
            <a:ext cx="2770698" cy="138132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FD0692D-A304-5E4A-BCD9-C00690321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2" y="4101177"/>
            <a:ext cx="1373567" cy="2756824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84E91A0-ABC8-1E3D-815C-0997C81D2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4244" y="455362"/>
            <a:ext cx="6402596" cy="1550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Eliminare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una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tratta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069A106-B638-B5BE-9D19-85C6B2BDCA3D}"/>
              </a:ext>
            </a:extLst>
          </p:cNvPr>
          <p:cNvSpPr txBox="1"/>
          <p:nvPr/>
        </p:nvSpPr>
        <p:spPr>
          <a:xfrm>
            <a:off x="5224244" y="2160016"/>
            <a:ext cx="6402596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Per </a:t>
            </a:r>
            <a:r>
              <a:rPr lang="en-US"/>
              <a:t>eliminare</a:t>
            </a:r>
            <a:r>
              <a:rPr lang="en-US" dirty="0"/>
              <a:t> </a:t>
            </a:r>
            <a:r>
              <a:rPr lang="en-US"/>
              <a:t>una</a:t>
            </a:r>
            <a:r>
              <a:rPr lang="en-US" dirty="0"/>
              <a:t> </a:t>
            </a:r>
            <a:r>
              <a:rPr lang="en-US"/>
              <a:t>tratta</a:t>
            </a:r>
            <a:r>
              <a:rPr lang="en-US" dirty="0"/>
              <a:t>, </a:t>
            </a:r>
            <a:r>
              <a:rPr lang="en-US"/>
              <a:t>si</a:t>
            </a:r>
            <a:r>
              <a:rPr lang="en-US" dirty="0"/>
              <a:t> </a:t>
            </a:r>
            <a:r>
              <a:rPr lang="en-US"/>
              <a:t>clicca</a:t>
            </a:r>
            <a:r>
              <a:rPr lang="en-US" dirty="0"/>
              <a:t> </a:t>
            </a:r>
            <a:r>
              <a:rPr lang="en-US"/>
              <a:t>una</a:t>
            </a:r>
            <a:r>
              <a:rPr lang="en-US" dirty="0"/>
              <a:t> </a:t>
            </a:r>
            <a:r>
              <a:rPr lang="en-US"/>
              <a:t>tratta</a:t>
            </a:r>
            <a:r>
              <a:rPr lang="en-US" dirty="0"/>
              <a:t> </a:t>
            </a:r>
            <a:r>
              <a:rPr lang="en-US"/>
              <a:t>dalla</a:t>
            </a:r>
            <a:r>
              <a:rPr lang="en-US" dirty="0"/>
              <a:t> </a:t>
            </a:r>
            <a:r>
              <a:rPr lang="en-US"/>
              <a:t>tabella</a:t>
            </a:r>
            <a:r>
              <a:rPr lang="en-US" dirty="0"/>
              <a:t> di </a:t>
            </a:r>
            <a:r>
              <a:rPr lang="en-US"/>
              <a:t>visualizzazione</a:t>
            </a:r>
            <a:r>
              <a:rPr lang="en-US" dirty="0"/>
              <a:t> di </a:t>
            </a:r>
            <a:r>
              <a:rPr lang="en-US"/>
              <a:t>tutte</a:t>
            </a:r>
            <a:r>
              <a:rPr lang="en-US" dirty="0"/>
              <a:t> le </a:t>
            </a:r>
            <a:r>
              <a:rPr lang="en-US"/>
              <a:t>tratte</a:t>
            </a:r>
            <a:r>
              <a:rPr lang="en-US" dirty="0"/>
              <a:t>, </a:t>
            </a:r>
            <a:r>
              <a:rPr lang="en-US"/>
              <a:t>successivamente</a:t>
            </a:r>
            <a:r>
              <a:rPr lang="en-US" dirty="0"/>
              <a:t> </a:t>
            </a:r>
            <a:r>
              <a:rPr lang="en-US"/>
              <a:t>si</a:t>
            </a:r>
            <a:r>
              <a:rPr lang="en-US" dirty="0"/>
              <a:t> </a:t>
            </a:r>
            <a:r>
              <a:rPr lang="en-US"/>
              <a:t>clicca</a:t>
            </a:r>
            <a:r>
              <a:rPr lang="en-US" dirty="0"/>
              <a:t> il </a:t>
            </a:r>
            <a:r>
              <a:rPr lang="en-US"/>
              <a:t>pulsante</a:t>
            </a:r>
            <a:r>
              <a:rPr lang="en-US" dirty="0"/>
              <a:t> «Delete Route» e </a:t>
            </a:r>
            <a:r>
              <a:rPr lang="en-US"/>
              <a:t>comparirà</a:t>
            </a:r>
            <a:r>
              <a:rPr lang="en-US" dirty="0"/>
              <a:t> </a:t>
            </a:r>
            <a:r>
              <a:rPr lang="en-US"/>
              <a:t>questo</a:t>
            </a:r>
            <a:r>
              <a:rPr lang="en-US" dirty="0"/>
              <a:t> </a:t>
            </a:r>
            <a:r>
              <a:rPr lang="en-US"/>
              <a:t>messaggio</a:t>
            </a:r>
            <a:r>
              <a:rPr lang="en-US" dirty="0"/>
              <a:t>. 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/>
              <a:t>caso</a:t>
            </a:r>
            <a:r>
              <a:rPr lang="en-US" dirty="0"/>
              <a:t> di </a:t>
            </a:r>
            <a:r>
              <a:rPr lang="en-US"/>
              <a:t>conferma</a:t>
            </a:r>
            <a:r>
              <a:rPr lang="en-US" dirty="0"/>
              <a:t>, la </a:t>
            </a:r>
            <a:r>
              <a:rPr lang="en-US"/>
              <a:t>tratta</a:t>
            </a:r>
            <a:r>
              <a:rPr lang="en-US" dirty="0"/>
              <a:t> </a:t>
            </a:r>
            <a:r>
              <a:rPr lang="en-US"/>
              <a:t>verrà</a:t>
            </a:r>
            <a:r>
              <a:rPr lang="en-US" dirty="0"/>
              <a:t> </a:t>
            </a:r>
            <a:r>
              <a:rPr lang="en-US"/>
              <a:t>eliminata</a:t>
            </a:r>
            <a:r>
              <a:rPr lang="en-US" dirty="0"/>
              <a:t>, </a:t>
            </a:r>
            <a:r>
              <a:rPr lang="en-US"/>
              <a:t>altrimenti</a:t>
            </a:r>
            <a:r>
              <a:rPr lang="en-US" dirty="0"/>
              <a:t> </a:t>
            </a:r>
            <a:r>
              <a:rPr lang="en-US"/>
              <a:t>l’operazione</a:t>
            </a:r>
            <a:r>
              <a:rPr lang="en-US" dirty="0"/>
              <a:t> </a:t>
            </a:r>
            <a:r>
              <a:rPr lang="en-US"/>
              <a:t>viene</a:t>
            </a:r>
            <a:r>
              <a:rPr lang="en-US" dirty="0"/>
              <a:t> </a:t>
            </a:r>
            <a:r>
              <a:rPr lang="en-US"/>
              <a:t>annullata</a:t>
            </a:r>
            <a:r>
              <a:rPr lang="en-US" dirty="0"/>
              <a:t>.</a:t>
            </a:r>
          </a:p>
        </p:txBody>
      </p:sp>
      <p:pic>
        <p:nvPicPr>
          <p:cNvPr id="4" name="Immagine 3" descr="Messaggio di conferma per eliminare una tratta">
            <a:extLst>
              <a:ext uri="{FF2B5EF4-FFF2-40B4-BE49-F238E27FC236}">
                <a16:creationId xmlns:a16="http://schemas.microsoft.com/office/drawing/2014/main" id="{410818C9-9FFE-46A7-5B44-AF120A0E7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542" y="1839211"/>
            <a:ext cx="2780018" cy="89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15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Interweave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672</Words>
  <Application>Microsoft Office PowerPoint</Application>
  <PresentationFormat>Widescreen</PresentationFormat>
  <Paragraphs>74</Paragraphs>
  <Slides>27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0" baseType="lpstr">
      <vt:lpstr>Arial</vt:lpstr>
      <vt:lpstr>Neue Haas Grotesk Text Pro</vt:lpstr>
      <vt:lpstr>InterweaveVTI</vt:lpstr>
      <vt:lpstr>Sistema SICVE</vt:lpstr>
      <vt:lpstr>Login</vt:lpstr>
      <vt:lpstr>Registrazione</vt:lpstr>
      <vt:lpstr>Homepage amministratore</vt:lpstr>
      <vt:lpstr>Homepage utente</vt:lpstr>
      <vt:lpstr>Operazioni amministratore</vt:lpstr>
      <vt:lpstr>Aggiungere una tratta</vt:lpstr>
      <vt:lpstr>Modificare i parametri una tratta</vt:lpstr>
      <vt:lpstr>Eliminare una tratta</vt:lpstr>
      <vt:lpstr>Ottenere statistiche di una tratta</vt:lpstr>
      <vt:lpstr>Operazioni utente</vt:lpstr>
      <vt:lpstr>Entrare in una tratta</vt:lpstr>
      <vt:lpstr>Uscire da una tratta</vt:lpstr>
      <vt:lpstr>Gestione veicoli</vt:lpstr>
      <vt:lpstr>Aggiungere un veicolo</vt:lpstr>
      <vt:lpstr>Modificare un veicolo</vt:lpstr>
      <vt:lpstr>Eliminare un veicolo</vt:lpstr>
      <vt:lpstr>Scegliere di ricevere notifiche in caso di entrata/uscita da una tratta</vt:lpstr>
      <vt:lpstr>Diagrammi UML</vt:lpstr>
      <vt:lpstr>Command Pattern</vt:lpstr>
      <vt:lpstr>Observer Pattern</vt:lpstr>
      <vt:lpstr>Strategy Pattern</vt:lpstr>
      <vt:lpstr>Singleton Pattern</vt:lpstr>
      <vt:lpstr>Memento Pattern</vt:lpstr>
      <vt:lpstr>Classi utilitarie</vt:lpstr>
      <vt:lpstr>Database Modello Relazionale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SICVE</dc:title>
  <dc:creator>Rocco Del Prete</dc:creator>
  <cp:lastModifiedBy>Rocco Del Prete</cp:lastModifiedBy>
  <cp:revision>6</cp:revision>
  <dcterms:created xsi:type="dcterms:W3CDTF">2024-01-14T10:25:40Z</dcterms:created>
  <dcterms:modified xsi:type="dcterms:W3CDTF">2024-01-14T23:19:57Z</dcterms:modified>
</cp:coreProperties>
</file>