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7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1323B-D40E-1861-3EA6-B5AB011D00AF}" v="3" dt="2018-12-17T17:10:16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LD ALIN ARTENE" userId="S::evartene@ucm.es::7e741007-6715-4a0d-b5a2-1175a3e1fc49" providerId="AD" clId="Web-{9131323B-D40E-1861-3EA6-B5AB011D00AF}"/>
    <pc:docChg chg="addSld delSld modSld sldOrd">
      <pc:chgData name="EVALD ALIN ARTENE" userId="S::evartene@ucm.es::7e741007-6715-4a0d-b5a2-1175a3e1fc49" providerId="AD" clId="Web-{9131323B-D40E-1861-3EA6-B5AB011D00AF}" dt="2018-12-17T17:10:56.650" v="1590" actId="1076"/>
      <pc:docMkLst>
        <pc:docMk/>
      </pc:docMkLst>
      <pc:sldChg chg="addSp delSp modSp mod setBg">
        <pc:chgData name="EVALD ALIN ARTENE" userId="S::evartene@ucm.es::7e741007-6715-4a0d-b5a2-1175a3e1fc49" providerId="AD" clId="Web-{9131323B-D40E-1861-3EA6-B5AB011D00AF}" dt="2018-12-17T17:03:51.321" v="1496"/>
        <pc:sldMkLst>
          <pc:docMk/>
          <pc:sldMk cId="3879346322" sldId="256"/>
        </pc:sldMkLst>
        <pc:spChg chg="mod">
          <ac:chgData name="EVALD ALIN ARTENE" userId="S::evartene@ucm.es::7e741007-6715-4a0d-b5a2-1175a3e1fc49" providerId="AD" clId="Web-{9131323B-D40E-1861-3EA6-B5AB011D00AF}" dt="2018-12-17T17:03:51.321" v="1496"/>
          <ac:spMkLst>
            <pc:docMk/>
            <pc:sldMk cId="3879346322" sldId="256"/>
            <ac:spMk id="2" creationId="{00000000-0000-0000-0000-000000000000}"/>
          </ac:spMkLst>
        </pc:spChg>
        <pc:spChg chg="mod">
          <ac:chgData name="EVALD ALIN ARTENE" userId="S::evartene@ucm.es::7e741007-6715-4a0d-b5a2-1175a3e1fc49" providerId="AD" clId="Web-{9131323B-D40E-1861-3EA6-B5AB011D00AF}" dt="2018-12-17T17:03:51.321" v="1496"/>
          <ac:spMkLst>
            <pc:docMk/>
            <pc:sldMk cId="3879346322" sldId="256"/>
            <ac:spMk id="3" creationId="{00000000-0000-0000-0000-000000000000}"/>
          </ac:spMkLst>
        </pc:spChg>
        <pc:spChg chg="add">
          <ac:chgData name="EVALD ALIN ARTENE" userId="S::evartene@ucm.es::7e741007-6715-4a0d-b5a2-1175a3e1fc49" providerId="AD" clId="Web-{9131323B-D40E-1861-3EA6-B5AB011D00AF}" dt="2018-12-17T17:03:51.321" v="1496"/>
          <ac:spMkLst>
            <pc:docMk/>
            <pc:sldMk cId="3879346322" sldId="256"/>
            <ac:spMk id="5" creationId="{E8035907-EB9C-4E11-8A9B-D25B0AD8D749}"/>
          </ac:spMkLst>
        </pc:spChg>
        <pc:spChg chg="add">
          <ac:chgData name="EVALD ALIN ARTENE" userId="S::evartene@ucm.es::7e741007-6715-4a0d-b5a2-1175a3e1fc49" providerId="AD" clId="Web-{9131323B-D40E-1861-3EA6-B5AB011D00AF}" dt="2018-12-17T17:03:51.321" v="1496"/>
          <ac:spMkLst>
            <pc:docMk/>
            <pc:sldMk cId="3879346322" sldId="256"/>
            <ac:spMk id="6" creationId="{D9C69FA7-0958-4ED9-A0DF-E87A0C137BF5}"/>
          </ac:spMkLst>
        </pc:spChg>
        <pc:spChg chg="add">
          <ac:chgData name="EVALD ALIN ARTENE" userId="S::evartene@ucm.es::7e741007-6715-4a0d-b5a2-1175a3e1fc49" providerId="AD" clId="Web-{9131323B-D40E-1861-3EA6-B5AB011D00AF}" dt="2018-12-17T17:03:51.321" v="1496"/>
          <ac:spMkLst>
            <pc:docMk/>
            <pc:sldMk cId="3879346322" sldId="256"/>
            <ac:spMk id="7" creationId="{4AB5B6FA-7B4F-437A-9C78-144C7DCD1EC6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3:51.165" v="1495"/>
          <ac:spMkLst>
            <pc:docMk/>
            <pc:sldMk cId="3879346322" sldId="256"/>
            <ac:spMk id="8" creationId="{68C84B8E-16E8-4E54-B4AC-84CE51595508}"/>
          </ac:spMkLst>
        </pc:spChg>
        <pc:spChg chg="add">
          <ac:chgData name="EVALD ALIN ARTENE" userId="S::evartene@ucm.es::7e741007-6715-4a0d-b5a2-1175a3e1fc49" providerId="AD" clId="Web-{9131323B-D40E-1861-3EA6-B5AB011D00AF}" dt="2018-12-17T17:03:51.321" v="1496"/>
          <ac:spMkLst>
            <pc:docMk/>
            <pc:sldMk cId="3879346322" sldId="256"/>
            <ac:spMk id="9" creationId="{A4199C21-6AE0-4F6F-AA96-6FFF97BB95EB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3:51.165" v="1495"/>
          <ac:spMkLst>
            <pc:docMk/>
            <pc:sldMk cId="3879346322" sldId="256"/>
            <ac:spMk id="10" creationId="{ECE9EEEA-5DB7-4DC7-AF9F-74D1C19B7E2E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3:51.165" v="1495"/>
          <ac:spMkLst>
            <pc:docMk/>
            <pc:sldMk cId="3879346322" sldId="256"/>
            <ac:spMk id="12" creationId="{DF199147-B958-49C0-9BE2-65BDD892F2BB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3:51.165" v="1495"/>
          <ac:spMkLst>
            <pc:docMk/>
            <pc:sldMk cId="3879346322" sldId="256"/>
            <ac:spMk id="14" creationId="{EF70505D-EC2C-4D1A-86DE-2583778074ED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3:51.165" v="1495"/>
          <ac:spMkLst>
            <pc:docMk/>
            <pc:sldMk cId="3879346322" sldId="256"/>
            <ac:spMk id="16" creationId="{98F42242-4089-4E5D-95C3-C113C73DA972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3:51.165" v="1495"/>
          <ac:spMkLst>
            <pc:docMk/>
            <pc:sldMk cId="3879346322" sldId="256"/>
            <ac:spMk id="18" creationId="{796F87F1-ABB5-42FB-86BD-EED111CD334B}"/>
          </ac:spMkLst>
        </pc:spChg>
      </pc:sldChg>
      <pc:sldChg chg="addSp delSp modSp new mod ord modClrScheme chgLayout">
        <pc:chgData name="EVALD ALIN ARTENE" userId="S::evartene@ucm.es::7e741007-6715-4a0d-b5a2-1175a3e1fc49" providerId="AD" clId="Web-{9131323B-D40E-1861-3EA6-B5AB011D00AF}" dt="2018-12-17T17:04:25.165" v="1500"/>
        <pc:sldMkLst>
          <pc:docMk/>
          <pc:sldMk cId="1043989264" sldId="257"/>
        </pc:sldMkLst>
        <pc:spChg chg="mod ord">
          <ac:chgData name="EVALD ALIN ARTENE" userId="S::evartene@ucm.es::7e741007-6715-4a0d-b5a2-1175a3e1fc49" providerId="AD" clId="Web-{9131323B-D40E-1861-3EA6-B5AB011D00AF}" dt="2018-12-17T15:49:11.130" v="52" actId="20577"/>
          <ac:spMkLst>
            <pc:docMk/>
            <pc:sldMk cId="1043989264" sldId="257"/>
            <ac:spMk id="2" creationId="{6A74CBBB-C3C5-4B26-AB91-C132AE837B0D}"/>
          </ac:spMkLst>
        </pc:spChg>
        <pc:spChg chg="del mod ord">
          <ac:chgData name="EVALD ALIN ARTENE" userId="S::evartene@ucm.es::7e741007-6715-4a0d-b5a2-1175a3e1fc49" providerId="AD" clId="Web-{9131323B-D40E-1861-3EA6-B5AB011D00AF}" dt="2018-12-17T15:46:51.067" v="14"/>
          <ac:spMkLst>
            <pc:docMk/>
            <pc:sldMk cId="1043989264" sldId="257"/>
            <ac:spMk id="3" creationId="{974806AC-E4E9-499F-A598-BEEC64E2C23D}"/>
          </ac:spMkLst>
        </pc:spChg>
        <pc:spChg chg="add del mod ord">
          <ac:chgData name="EVALD ALIN ARTENE" userId="S::evartene@ucm.es::7e741007-6715-4a0d-b5a2-1175a3e1fc49" providerId="AD" clId="Web-{9131323B-D40E-1861-3EA6-B5AB011D00AF}" dt="2018-12-17T15:48:54.536" v="48"/>
          <ac:spMkLst>
            <pc:docMk/>
            <pc:sldMk cId="1043989264" sldId="257"/>
            <ac:spMk id="4" creationId="{3BA74AF2-CA57-4F3B-AA07-823F8E746C88}"/>
          </ac:spMkLst>
        </pc:spChg>
        <pc:spChg chg="add mod">
          <ac:chgData name="EVALD ALIN ARTENE" userId="S::evartene@ucm.es::7e741007-6715-4a0d-b5a2-1175a3e1fc49" providerId="AD" clId="Web-{9131323B-D40E-1861-3EA6-B5AB011D00AF}" dt="2018-12-17T17:04:17.743" v="1498"/>
          <ac:spMkLst>
            <pc:docMk/>
            <pc:sldMk cId="1043989264" sldId="257"/>
            <ac:spMk id="7" creationId="{D80B465F-D9B7-4E04-AE19-88FC44830EC7}"/>
          </ac:spMkLst>
        </pc:spChg>
        <pc:spChg chg="add mod">
          <ac:chgData name="EVALD ALIN ARTENE" userId="S::evartene@ucm.es::7e741007-6715-4a0d-b5a2-1175a3e1fc49" providerId="AD" clId="Web-{9131323B-D40E-1861-3EA6-B5AB011D00AF}" dt="2018-12-17T17:04:25.165" v="1500"/>
          <ac:spMkLst>
            <pc:docMk/>
            <pc:sldMk cId="1043989264" sldId="257"/>
            <ac:spMk id="8" creationId="{E7EF9465-3E11-405F-87A5-E9D4A02E3078}"/>
          </ac:spMkLst>
        </pc:spChg>
        <pc:picChg chg="add mod ord modCrop">
          <ac:chgData name="EVALD ALIN ARTENE" userId="S::evartene@ucm.es::7e741007-6715-4a0d-b5a2-1175a3e1fc49" providerId="AD" clId="Web-{9131323B-D40E-1861-3EA6-B5AB011D00AF}" dt="2018-12-17T15:47:05.317" v="20" actId="1076"/>
          <ac:picMkLst>
            <pc:docMk/>
            <pc:sldMk cId="1043989264" sldId="257"/>
            <ac:picMk id="5" creationId="{4BAD79BE-D32A-4D58-83BF-0E8D1A1E66E8}"/>
          </ac:picMkLst>
        </pc:picChg>
      </pc:sldChg>
      <pc:sldChg chg="addSp delSp modSp add mod ord replId setBg modClrScheme chgLayout">
        <pc:chgData name="EVALD ALIN ARTENE" userId="S::evartene@ucm.es::7e741007-6715-4a0d-b5a2-1175a3e1fc49" providerId="AD" clId="Web-{9131323B-D40E-1861-3EA6-B5AB011D00AF}" dt="2018-12-17T17:10:56.650" v="1590" actId="1076"/>
        <pc:sldMkLst>
          <pc:docMk/>
          <pc:sldMk cId="3679803192" sldId="258"/>
        </pc:sldMkLst>
        <pc:spChg chg="mod ord">
          <ac:chgData name="EVALD ALIN ARTENE" userId="S::evartene@ucm.es::7e741007-6715-4a0d-b5a2-1175a3e1fc49" providerId="AD" clId="Web-{9131323B-D40E-1861-3EA6-B5AB011D00AF}" dt="2018-12-17T17:10:56.650" v="1590" actId="1076"/>
          <ac:spMkLst>
            <pc:docMk/>
            <pc:sldMk cId="3679803192" sldId="258"/>
            <ac:spMk id="2" creationId="{00000000-0000-0000-0000-000000000000}"/>
          </ac:spMkLst>
        </pc:spChg>
        <pc:spChg chg="del">
          <ac:chgData name="EVALD ALIN ARTENE" userId="S::evartene@ucm.es::7e741007-6715-4a0d-b5a2-1175a3e1fc49" providerId="AD" clId="Web-{9131323B-D40E-1861-3EA6-B5AB011D00AF}" dt="2018-12-17T15:47:54.552" v="24"/>
          <ac:spMkLst>
            <pc:docMk/>
            <pc:sldMk cId="3679803192" sldId="258"/>
            <ac:spMk id="3" creationId="{00000000-0000-0000-0000-000000000000}"/>
          </ac:spMkLst>
        </pc:spChg>
        <pc:spChg chg="add del mod">
          <ac:chgData name="EVALD ALIN ARTENE" userId="S::evartene@ucm.es::7e741007-6715-4a0d-b5a2-1175a3e1fc49" providerId="AD" clId="Web-{9131323B-D40E-1861-3EA6-B5AB011D00AF}" dt="2018-12-17T17:10:40.916" v="1583"/>
          <ac:spMkLst>
            <pc:docMk/>
            <pc:sldMk cId="3679803192" sldId="258"/>
            <ac:spMk id="8" creationId="{392F6B93-6184-4D6B-AF8D-D73D571CE945}"/>
          </ac:spMkLst>
        </pc:spChg>
        <pc:spChg chg="add del">
          <ac:chgData name="EVALD ALIN ARTENE" userId="S::evartene@ucm.es::7e741007-6715-4a0d-b5a2-1175a3e1fc49" providerId="AD" clId="Web-{9131323B-D40E-1861-3EA6-B5AB011D00AF}" dt="2018-12-17T17:10:17.478" v="1578"/>
          <ac:spMkLst>
            <pc:docMk/>
            <pc:sldMk cId="3679803192" sldId="258"/>
            <ac:spMk id="17" creationId="{A4066C89-42FB-4624-9AFE-3A31B36491B5}"/>
          </ac:spMkLst>
        </pc:spChg>
        <pc:spChg chg="add del">
          <ac:chgData name="EVALD ALIN ARTENE" userId="S::evartene@ucm.es::7e741007-6715-4a0d-b5a2-1175a3e1fc49" providerId="AD" clId="Web-{9131323B-D40E-1861-3EA6-B5AB011D00AF}" dt="2018-12-17T17:10:40.916" v="1583"/>
          <ac:spMkLst>
            <pc:docMk/>
            <pc:sldMk cId="3679803192" sldId="258"/>
            <ac:spMk id="26" creationId="{A4066C89-42FB-4624-9AFE-3A31B36491B5}"/>
          </ac:spMkLst>
        </pc:spChg>
        <pc:spChg chg="add">
          <ac:chgData name="EVALD ALIN ARTENE" userId="S::evartene@ucm.es::7e741007-6715-4a0d-b5a2-1175a3e1fc49" providerId="AD" clId="Web-{9131323B-D40E-1861-3EA6-B5AB011D00AF}" dt="2018-12-17T17:10:40.916" v="1583"/>
          <ac:spMkLst>
            <pc:docMk/>
            <pc:sldMk cId="3679803192" sldId="258"/>
            <ac:spMk id="37" creationId="{3FD711E9-7F79-40A9-8D9E-4AE293C154A5}"/>
          </ac:spMkLst>
        </pc:spChg>
        <pc:grpChg chg="add del">
          <ac:chgData name="EVALD ALIN ARTENE" userId="S::evartene@ucm.es::7e741007-6715-4a0d-b5a2-1175a3e1fc49" providerId="AD" clId="Web-{9131323B-D40E-1861-3EA6-B5AB011D00AF}" dt="2018-12-17T17:10:17.478" v="1578"/>
          <ac:grpSpMkLst>
            <pc:docMk/>
            <pc:sldMk cId="3679803192" sldId="258"/>
            <ac:grpSpMk id="13" creationId="{132FD491-28F3-42E7-AEBF-A9E3C462C92A}"/>
          </ac:grpSpMkLst>
        </pc:grpChg>
        <pc:grpChg chg="add del">
          <ac:chgData name="EVALD ALIN ARTENE" userId="S::evartene@ucm.es::7e741007-6715-4a0d-b5a2-1175a3e1fc49" providerId="AD" clId="Web-{9131323B-D40E-1861-3EA6-B5AB011D00AF}" dt="2018-12-17T17:10:40.916" v="1583"/>
          <ac:grpSpMkLst>
            <pc:docMk/>
            <pc:sldMk cId="3679803192" sldId="258"/>
            <ac:grpSpMk id="22" creationId="{132FD491-28F3-42E7-AEBF-A9E3C462C92A}"/>
          </ac:grpSpMkLst>
        </pc:grpChg>
        <pc:grpChg chg="add">
          <ac:chgData name="EVALD ALIN ARTENE" userId="S::evartene@ucm.es::7e741007-6715-4a0d-b5a2-1175a3e1fc49" providerId="AD" clId="Web-{9131323B-D40E-1861-3EA6-B5AB011D00AF}" dt="2018-12-17T17:10:40.916" v="1583"/>
          <ac:grpSpMkLst>
            <pc:docMk/>
            <pc:sldMk cId="3679803192" sldId="258"/>
            <ac:grpSpMk id="33" creationId="{F85E0883-9001-4D4E-9C91-E8D165DAF9C1}"/>
          </ac:grpSpMkLst>
        </pc:grpChg>
        <pc:graphicFrameChg chg="add">
          <ac:chgData name="EVALD ALIN ARTENE" userId="S::evartene@ucm.es::7e741007-6715-4a0d-b5a2-1175a3e1fc49" providerId="AD" clId="Web-{9131323B-D40E-1861-3EA6-B5AB011D00AF}" dt="2018-12-17T17:10:40.916" v="1583"/>
          <ac:graphicFrameMkLst>
            <pc:docMk/>
            <pc:sldMk cId="3679803192" sldId="258"/>
            <ac:graphicFrameMk id="28" creationId="{AF39DEF0-4902-4FB4-BAB3-6EA07D890647}"/>
          </ac:graphicFrameMkLst>
        </pc:graphicFrameChg>
        <pc:picChg chg="add del mod">
          <ac:chgData name="EVALD ALIN ARTENE" userId="S::evartene@ucm.es::7e741007-6715-4a0d-b5a2-1175a3e1fc49" providerId="AD" clId="Web-{9131323B-D40E-1861-3EA6-B5AB011D00AF}" dt="2018-12-17T16:42:47.711" v="968"/>
          <ac:picMkLst>
            <pc:docMk/>
            <pc:sldMk cId="3679803192" sldId="258"/>
            <ac:picMk id="4" creationId="{45C78137-E00C-4D19-956C-596831292363}"/>
          </ac:picMkLst>
        </pc:picChg>
        <pc:picChg chg="add del mod">
          <ac:chgData name="EVALD ALIN ARTENE" userId="S::evartene@ucm.es::7e741007-6715-4a0d-b5a2-1175a3e1fc49" providerId="AD" clId="Web-{9131323B-D40E-1861-3EA6-B5AB011D00AF}" dt="2018-12-17T17:04:59.743" v="1514"/>
          <ac:picMkLst>
            <pc:docMk/>
            <pc:sldMk cId="3679803192" sldId="258"/>
            <ac:picMk id="6" creationId="{AD7DB7ED-560E-43B9-8741-B23C84F00F24}"/>
          </ac:picMkLst>
        </pc:picChg>
      </pc:sldChg>
      <pc:sldChg chg="addSp delSp modSp add replId">
        <pc:chgData name="EVALD ALIN ARTENE" userId="S::evartene@ucm.es::7e741007-6715-4a0d-b5a2-1175a3e1fc49" providerId="AD" clId="Web-{9131323B-D40E-1861-3EA6-B5AB011D00AF}" dt="2018-12-17T16:42:43.430" v="967" actId="1076"/>
        <pc:sldMkLst>
          <pc:docMk/>
          <pc:sldMk cId="3338960739" sldId="259"/>
        </pc:sldMkLst>
        <pc:spChg chg="mod">
          <ac:chgData name="EVALD ALIN ARTENE" userId="S::evartene@ucm.es::7e741007-6715-4a0d-b5a2-1175a3e1fc49" providerId="AD" clId="Web-{9131323B-D40E-1861-3EA6-B5AB011D00AF}" dt="2018-12-17T16:02:50.365" v="128" actId="20577"/>
          <ac:spMkLst>
            <pc:docMk/>
            <pc:sldMk cId="3338960739" sldId="259"/>
            <ac:spMk id="2" creationId="{00000000-0000-0000-0000-000000000000}"/>
          </ac:spMkLst>
        </pc:spChg>
        <pc:picChg chg="add del mod">
          <ac:chgData name="EVALD ALIN ARTENE" userId="S::evartene@ucm.es::7e741007-6715-4a0d-b5a2-1175a3e1fc49" providerId="AD" clId="Web-{9131323B-D40E-1861-3EA6-B5AB011D00AF}" dt="2018-12-17T16:02:57.334" v="131"/>
          <ac:picMkLst>
            <pc:docMk/>
            <pc:sldMk cId="3338960739" sldId="259"/>
            <ac:picMk id="3" creationId="{71DE3340-9047-4B2C-9E64-BB8F5793130A}"/>
          </ac:picMkLst>
        </pc:picChg>
        <pc:picChg chg="del">
          <ac:chgData name="EVALD ALIN ARTENE" userId="S::evartene@ucm.es::7e741007-6715-4a0d-b5a2-1175a3e1fc49" providerId="AD" clId="Web-{9131323B-D40E-1861-3EA6-B5AB011D00AF}" dt="2018-12-17T15:51:23.146" v="82"/>
          <ac:picMkLst>
            <pc:docMk/>
            <pc:sldMk cId="3338960739" sldId="259"/>
            <ac:picMk id="4" creationId="{45C78137-E00C-4D19-956C-596831292363}"/>
          </ac:picMkLst>
        </pc:picChg>
        <pc:picChg chg="add del mod">
          <ac:chgData name="EVALD ALIN ARTENE" userId="S::evartene@ucm.es::7e741007-6715-4a0d-b5a2-1175a3e1fc49" providerId="AD" clId="Web-{9131323B-D40E-1861-3EA6-B5AB011D00AF}" dt="2018-12-17T16:42:32.164" v="963"/>
          <ac:picMkLst>
            <pc:docMk/>
            <pc:sldMk cId="3338960739" sldId="259"/>
            <ac:picMk id="6" creationId="{145769A9-2F88-49A2-AD3E-79C4CD01ED65}"/>
          </ac:picMkLst>
        </pc:picChg>
        <pc:picChg chg="add mod">
          <ac:chgData name="EVALD ALIN ARTENE" userId="S::evartene@ucm.es::7e741007-6715-4a0d-b5a2-1175a3e1fc49" providerId="AD" clId="Web-{9131323B-D40E-1861-3EA6-B5AB011D00AF}" dt="2018-12-17T16:42:43.430" v="967" actId="1076"/>
          <ac:picMkLst>
            <pc:docMk/>
            <pc:sldMk cId="3338960739" sldId="259"/>
            <ac:picMk id="8" creationId="{2B0B221F-FAD4-4BEC-B6B3-8A718DB86B04}"/>
          </ac:picMkLst>
        </pc:picChg>
      </pc:sldChg>
      <pc:sldChg chg="addSp delSp modSp add replId">
        <pc:chgData name="EVALD ALIN ARTENE" userId="S::evartene@ucm.es::7e741007-6715-4a0d-b5a2-1175a3e1fc49" providerId="AD" clId="Web-{9131323B-D40E-1861-3EA6-B5AB011D00AF}" dt="2018-12-17T16:13:03.741" v="363"/>
        <pc:sldMkLst>
          <pc:docMk/>
          <pc:sldMk cId="496015821" sldId="260"/>
        </pc:sldMkLst>
        <pc:spChg chg="mod">
          <ac:chgData name="EVALD ALIN ARTENE" userId="S::evartene@ucm.es::7e741007-6715-4a0d-b5a2-1175a3e1fc49" providerId="AD" clId="Web-{9131323B-D40E-1861-3EA6-B5AB011D00AF}" dt="2018-12-17T16:09:41.709" v="206" actId="20577"/>
          <ac:spMkLst>
            <pc:docMk/>
            <pc:sldMk cId="496015821" sldId="260"/>
            <ac:spMk id="2" creationId="{00000000-0000-0000-0000-000000000000}"/>
          </ac:spMkLst>
        </pc:spChg>
        <pc:graphicFrameChg chg="add mod">
          <ac:chgData name="EVALD ALIN ARTENE" userId="S::evartene@ucm.es::7e741007-6715-4a0d-b5a2-1175a3e1fc49" providerId="AD" clId="Web-{9131323B-D40E-1861-3EA6-B5AB011D00AF}" dt="2018-12-17T16:09:54.303" v="211"/>
          <ac:graphicFrameMkLst>
            <pc:docMk/>
            <pc:sldMk cId="496015821" sldId="260"/>
            <ac:graphicFrameMk id="5" creationId="{5508026A-B78D-4875-B9BF-17F800EA51B5}"/>
          </ac:graphicFrameMkLst>
        </pc:graphicFrameChg>
        <pc:graphicFrameChg chg="add mod modGraphic">
          <ac:chgData name="EVALD ALIN ARTENE" userId="S::evartene@ucm.es::7e741007-6715-4a0d-b5a2-1175a3e1fc49" providerId="AD" clId="Web-{9131323B-D40E-1861-3EA6-B5AB011D00AF}" dt="2018-12-17T16:13:03.741" v="363"/>
          <ac:graphicFrameMkLst>
            <pc:docMk/>
            <pc:sldMk cId="496015821" sldId="260"/>
            <ac:graphicFrameMk id="7" creationId="{1BE41F2C-13C4-4FBD-9986-E46953B75517}"/>
          </ac:graphicFrameMkLst>
        </pc:graphicFrameChg>
        <pc:picChg chg="del">
          <ac:chgData name="EVALD ALIN ARTENE" userId="S::evartene@ucm.es::7e741007-6715-4a0d-b5a2-1175a3e1fc49" providerId="AD" clId="Web-{9131323B-D40E-1861-3EA6-B5AB011D00AF}" dt="2018-12-17T16:09:43.694" v="210"/>
          <ac:picMkLst>
            <pc:docMk/>
            <pc:sldMk cId="496015821" sldId="260"/>
            <ac:picMk id="3" creationId="{71DE3340-9047-4B2C-9E64-BB8F5793130A}"/>
          </ac:picMkLst>
        </pc:picChg>
      </pc:sldChg>
      <pc:sldChg chg="addSp delSp modSp add replId">
        <pc:chgData name="EVALD ALIN ARTENE" userId="S::evartene@ucm.es::7e741007-6715-4a0d-b5a2-1175a3e1fc49" providerId="AD" clId="Web-{9131323B-D40E-1861-3EA6-B5AB011D00AF}" dt="2018-12-17T16:09:22.381" v="196" actId="20577"/>
        <pc:sldMkLst>
          <pc:docMk/>
          <pc:sldMk cId="1244290805" sldId="261"/>
        </pc:sldMkLst>
        <pc:spChg chg="mod">
          <ac:chgData name="EVALD ALIN ARTENE" userId="S::evartene@ucm.es::7e741007-6715-4a0d-b5a2-1175a3e1fc49" providerId="AD" clId="Web-{9131323B-D40E-1861-3EA6-B5AB011D00AF}" dt="2018-12-17T16:09:22.381" v="196" actId="20577"/>
          <ac:spMkLst>
            <pc:docMk/>
            <pc:sldMk cId="1244290805" sldId="261"/>
            <ac:spMk id="2" creationId="{00000000-0000-0000-0000-000000000000}"/>
          </ac:spMkLst>
        </pc:spChg>
        <pc:picChg chg="add mod">
          <ac:chgData name="EVALD ALIN ARTENE" userId="S::evartene@ucm.es::7e741007-6715-4a0d-b5a2-1175a3e1fc49" providerId="AD" clId="Web-{9131323B-D40E-1861-3EA6-B5AB011D00AF}" dt="2018-12-17T16:08:22.756" v="185" actId="1076"/>
          <ac:picMkLst>
            <pc:docMk/>
            <pc:sldMk cId="1244290805" sldId="261"/>
            <ac:picMk id="3" creationId="{C6505AB1-E563-492B-92B4-BCE04E2047CF}"/>
          </ac:picMkLst>
        </pc:picChg>
        <pc:picChg chg="del">
          <ac:chgData name="EVALD ALIN ARTENE" userId="S::evartene@ucm.es::7e741007-6715-4a0d-b5a2-1175a3e1fc49" providerId="AD" clId="Web-{9131323B-D40E-1861-3EA6-B5AB011D00AF}" dt="2018-12-17T16:07:31.756" v="175"/>
          <ac:picMkLst>
            <pc:docMk/>
            <pc:sldMk cId="1244290805" sldId="261"/>
            <ac:picMk id="6" creationId="{145769A9-2F88-49A2-AD3E-79C4CD01ED65}"/>
          </ac:picMkLst>
        </pc:picChg>
      </pc:sldChg>
      <pc:sldChg chg="addSp delSp modSp add replId">
        <pc:chgData name="EVALD ALIN ARTENE" userId="S::evartene@ucm.es::7e741007-6715-4a0d-b5a2-1175a3e1fc49" providerId="AD" clId="Web-{9131323B-D40E-1861-3EA6-B5AB011D00AF}" dt="2018-12-17T16:12:57.006" v="346"/>
        <pc:sldMkLst>
          <pc:docMk/>
          <pc:sldMk cId="1220684208" sldId="262"/>
        </pc:sldMkLst>
        <pc:graphicFrameChg chg="add mod modGraphic">
          <ac:chgData name="EVALD ALIN ARTENE" userId="S::evartene@ucm.es::7e741007-6715-4a0d-b5a2-1175a3e1fc49" providerId="AD" clId="Web-{9131323B-D40E-1861-3EA6-B5AB011D00AF}" dt="2018-12-17T16:12:57.006" v="346"/>
          <ac:graphicFrameMkLst>
            <pc:docMk/>
            <pc:sldMk cId="1220684208" sldId="262"/>
            <ac:graphicFrameMk id="4" creationId="{029DF381-0C4D-435E-B4A2-1CF623742A17}"/>
          </ac:graphicFrameMkLst>
        </pc:graphicFrameChg>
        <pc:graphicFrameChg chg="del mod modGraphic">
          <ac:chgData name="EVALD ALIN ARTENE" userId="S::evartene@ucm.es::7e741007-6715-4a0d-b5a2-1175a3e1fc49" providerId="AD" clId="Web-{9131323B-D40E-1861-3EA6-B5AB011D00AF}" dt="2018-12-17T16:11:29.397" v="264"/>
          <ac:graphicFrameMkLst>
            <pc:docMk/>
            <pc:sldMk cId="1220684208" sldId="262"/>
            <ac:graphicFrameMk id="5" creationId="{5508026A-B78D-4875-B9BF-17F800EA51B5}"/>
          </ac:graphicFrameMkLst>
        </pc:graphicFrameChg>
        <pc:graphicFrameChg chg="del">
          <ac:chgData name="EVALD ALIN ARTENE" userId="S::evartene@ucm.es::7e741007-6715-4a0d-b5a2-1175a3e1fc49" providerId="AD" clId="Web-{9131323B-D40E-1861-3EA6-B5AB011D00AF}" dt="2018-12-17T16:11:23.850" v="261"/>
          <ac:graphicFrameMkLst>
            <pc:docMk/>
            <pc:sldMk cId="1220684208" sldId="262"/>
            <ac:graphicFrameMk id="7" creationId="{1BE41F2C-13C4-4FBD-9986-E46953B75517}"/>
          </ac:graphicFrameMkLst>
        </pc:graphicFrameChg>
      </pc:sldChg>
      <pc:sldChg chg="addSp delSp modSp add replId">
        <pc:chgData name="EVALD ALIN ARTENE" userId="S::evartene@ucm.es::7e741007-6715-4a0d-b5a2-1175a3e1fc49" providerId="AD" clId="Web-{9131323B-D40E-1861-3EA6-B5AB011D00AF}" dt="2018-12-17T16:14:00.694" v="397" actId="1076"/>
        <pc:sldMkLst>
          <pc:docMk/>
          <pc:sldMk cId="3972938352" sldId="263"/>
        </pc:sldMkLst>
        <pc:graphicFrameChg chg="del">
          <ac:chgData name="EVALD ALIN ARTENE" userId="S::evartene@ucm.es::7e741007-6715-4a0d-b5a2-1175a3e1fc49" providerId="AD" clId="Web-{9131323B-D40E-1861-3EA6-B5AB011D00AF}" dt="2018-12-17T16:13:26.256" v="365"/>
          <ac:graphicFrameMkLst>
            <pc:docMk/>
            <pc:sldMk cId="3972938352" sldId="263"/>
            <ac:graphicFrameMk id="4" creationId="{029DF381-0C4D-435E-B4A2-1CF623742A17}"/>
          </ac:graphicFrameMkLst>
        </pc:graphicFrameChg>
        <pc:graphicFrameChg chg="add mod modGraphic">
          <ac:chgData name="EVALD ALIN ARTENE" userId="S::evartene@ucm.es::7e741007-6715-4a0d-b5a2-1175a3e1fc49" providerId="AD" clId="Web-{9131323B-D40E-1861-3EA6-B5AB011D00AF}" dt="2018-12-17T16:14:00.694" v="397" actId="1076"/>
          <ac:graphicFrameMkLst>
            <pc:docMk/>
            <pc:sldMk cId="3972938352" sldId="263"/>
            <ac:graphicFrameMk id="5" creationId="{34974D75-41E8-40E4-9A95-B6071E47E5DB}"/>
          </ac:graphicFrameMkLst>
        </pc:graphicFrameChg>
      </pc:sldChg>
      <pc:sldChg chg="addSp delSp modSp add del replId">
        <pc:chgData name="EVALD ALIN ARTENE" userId="S::evartene@ucm.es::7e741007-6715-4a0d-b5a2-1175a3e1fc49" providerId="AD" clId="Web-{9131323B-D40E-1861-3EA6-B5AB011D00AF}" dt="2018-12-17T16:21:07.944" v="511"/>
        <pc:sldMkLst>
          <pc:docMk/>
          <pc:sldMk cId="730172500" sldId="264"/>
        </pc:sldMkLst>
        <pc:spChg chg="mod">
          <ac:chgData name="EVALD ALIN ARTENE" userId="S::evartene@ucm.es::7e741007-6715-4a0d-b5a2-1175a3e1fc49" providerId="AD" clId="Web-{9131323B-D40E-1861-3EA6-B5AB011D00AF}" dt="2018-12-17T16:16:22.756" v="402"/>
          <ac:spMkLst>
            <pc:docMk/>
            <pc:sldMk cId="730172500" sldId="264"/>
            <ac:spMk id="2" creationId="{00000000-0000-0000-0000-000000000000}"/>
          </ac:spMkLst>
        </pc:spChg>
        <pc:spChg chg="add del mod">
          <ac:chgData name="EVALD ALIN ARTENE" userId="S::evartene@ucm.es::7e741007-6715-4a0d-b5a2-1175a3e1fc49" providerId="AD" clId="Web-{9131323B-D40E-1861-3EA6-B5AB011D00AF}" dt="2018-12-17T16:20:35.694" v="508"/>
          <ac:spMkLst>
            <pc:docMk/>
            <pc:sldMk cId="730172500" sldId="264"/>
            <ac:spMk id="3" creationId="{C7BA9C91-9EBE-4342-8095-8EA6F3C85551}"/>
          </ac:spMkLst>
        </pc:spChg>
        <pc:spChg chg="add del mod">
          <ac:chgData name="EVALD ALIN ARTENE" userId="S::evartene@ucm.es::7e741007-6715-4a0d-b5a2-1175a3e1fc49" providerId="AD" clId="Web-{9131323B-D40E-1861-3EA6-B5AB011D00AF}" dt="2018-12-17T16:20:41.054" v="510"/>
          <ac:spMkLst>
            <pc:docMk/>
            <pc:sldMk cId="730172500" sldId="264"/>
            <ac:spMk id="4" creationId="{0EF6D0CE-E00E-4C51-B8A6-B22F6674632A}"/>
          </ac:spMkLst>
        </pc:spChg>
        <pc:graphicFrameChg chg="del">
          <ac:chgData name="EVALD ALIN ARTENE" userId="S::evartene@ucm.es::7e741007-6715-4a0d-b5a2-1175a3e1fc49" providerId="AD" clId="Web-{9131323B-D40E-1861-3EA6-B5AB011D00AF}" dt="2018-12-17T16:16:18.381" v="399"/>
          <ac:graphicFrameMkLst>
            <pc:docMk/>
            <pc:sldMk cId="730172500" sldId="264"/>
            <ac:graphicFrameMk id="5" creationId="{34974D75-41E8-40E4-9A95-B6071E47E5DB}"/>
          </ac:graphicFrameMkLst>
        </pc:graphicFrameChg>
      </pc:sldChg>
      <pc:sldChg chg="addSp delSp modSp add replId">
        <pc:chgData name="EVALD ALIN ARTENE" userId="S::evartene@ucm.es::7e741007-6715-4a0d-b5a2-1175a3e1fc49" providerId="AD" clId="Web-{9131323B-D40E-1861-3EA6-B5AB011D00AF}" dt="2018-12-17T16:24:36.694" v="570" actId="14100"/>
        <pc:sldMkLst>
          <pc:docMk/>
          <pc:sldMk cId="2271932336" sldId="264"/>
        </pc:sldMkLst>
        <pc:spChg chg="mod">
          <ac:chgData name="EVALD ALIN ARTENE" userId="S::evartene@ucm.es::7e741007-6715-4a0d-b5a2-1175a3e1fc49" providerId="AD" clId="Web-{9131323B-D40E-1861-3EA6-B5AB011D00AF}" dt="2018-12-17T16:23:29.429" v="557" actId="20577"/>
          <ac:spMkLst>
            <pc:docMk/>
            <pc:sldMk cId="2271932336" sldId="264"/>
            <ac:spMk id="2" creationId="{00000000-0000-0000-0000-000000000000}"/>
          </ac:spMkLst>
        </pc:spChg>
        <pc:graphicFrameChg chg="del">
          <ac:chgData name="EVALD ALIN ARTENE" userId="S::evartene@ucm.es::7e741007-6715-4a0d-b5a2-1175a3e1fc49" providerId="AD" clId="Web-{9131323B-D40E-1861-3EA6-B5AB011D00AF}" dt="2018-12-17T16:21:22.413" v="513"/>
          <ac:graphicFrameMkLst>
            <pc:docMk/>
            <pc:sldMk cId="2271932336" sldId="264"/>
            <ac:graphicFrameMk id="5" creationId="{34974D75-41E8-40E4-9A95-B6071E47E5DB}"/>
          </ac:graphicFrameMkLst>
        </pc:graphicFrameChg>
        <pc:picChg chg="add del mod">
          <ac:chgData name="EVALD ALIN ARTENE" userId="S::evartene@ucm.es::7e741007-6715-4a0d-b5a2-1175a3e1fc49" providerId="AD" clId="Web-{9131323B-D40E-1861-3EA6-B5AB011D00AF}" dt="2018-12-17T16:22:02.960" v="528"/>
          <ac:picMkLst>
            <pc:docMk/>
            <pc:sldMk cId="2271932336" sldId="264"/>
            <ac:picMk id="3" creationId="{D69E29E6-9999-4AD1-9C1F-6FF1319A70F1}"/>
          </ac:picMkLst>
        </pc:picChg>
        <pc:picChg chg="add del mod">
          <ac:chgData name="EVALD ALIN ARTENE" userId="S::evartene@ucm.es::7e741007-6715-4a0d-b5a2-1175a3e1fc49" providerId="AD" clId="Web-{9131323B-D40E-1861-3EA6-B5AB011D00AF}" dt="2018-12-17T16:23:32.913" v="560"/>
          <ac:picMkLst>
            <pc:docMk/>
            <pc:sldMk cId="2271932336" sldId="264"/>
            <ac:picMk id="6" creationId="{E9E10158-EF33-428F-A54C-642FB7F6FE66}"/>
          </ac:picMkLst>
        </pc:picChg>
        <pc:picChg chg="add mod">
          <ac:chgData name="EVALD ALIN ARTENE" userId="S::evartene@ucm.es::7e741007-6715-4a0d-b5a2-1175a3e1fc49" providerId="AD" clId="Web-{9131323B-D40E-1861-3EA6-B5AB011D00AF}" dt="2018-12-17T16:24:36.694" v="570" actId="14100"/>
          <ac:picMkLst>
            <pc:docMk/>
            <pc:sldMk cId="2271932336" sldId="264"/>
            <ac:picMk id="8" creationId="{FA426C5C-CF04-4540-B848-839E536BB039}"/>
          </ac:picMkLst>
        </pc:picChg>
      </pc:sldChg>
      <pc:sldChg chg="addSp delSp modSp add replId">
        <pc:chgData name="EVALD ALIN ARTENE" userId="S::evartene@ucm.es::7e741007-6715-4a0d-b5a2-1175a3e1fc49" providerId="AD" clId="Web-{9131323B-D40E-1861-3EA6-B5AB011D00AF}" dt="2018-12-17T16:28:50.945" v="599" actId="1076"/>
        <pc:sldMkLst>
          <pc:docMk/>
          <pc:sldMk cId="3556346681" sldId="265"/>
        </pc:sldMkLst>
        <pc:spChg chg="mod">
          <ac:chgData name="EVALD ALIN ARTENE" userId="S::evartene@ucm.es::7e741007-6715-4a0d-b5a2-1175a3e1fc49" providerId="AD" clId="Web-{9131323B-D40E-1861-3EA6-B5AB011D00AF}" dt="2018-12-17T16:23:44.163" v="564" actId="20577"/>
          <ac:spMkLst>
            <pc:docMk/>
            <pc:sldMk cId="3556346681" sldId="265"/>
            <ac:spMk id="2" creationId="{00000000-0000-0000-0000-000000000000}"/>
          </ac:spMkLst>
        </pc:spChg>
        <pc:picChg chg="add del mod">
          <ac:chgData name="EVALD ALIN ARTENE" userId="S::evartene@ucm.es::7e741007-6715-4a0d-b5a2-1175a3e1fc49" providerId="AD" clId="Web-{9131323B-D40E-1861-3EA6-B5AB011D00AF}" dt="2018-12-17T16:25:22.991" v="578"/>
          <ac:picMkLst>
            <pc:docMk/>
            <pc:sldMk cId="3556346681" sldId="265"/>
            <ac:picMk id="3" creationId="{97BAF0E3-7F96-4ADE-BE30-DD2976747AC1}"/>
          </ac:picMkLst>
        </pc:picChg>
        <pc:picChg chg="add del mod">
          <ac:chgData name="EVALD ALIN ARTENE" userId="S::evartene@ucm.es::7e741007-6715-4a0d-b5a2-1175a3e1fc49" providerId="AD" clId="Web-{9131323B-D40E-1861-3EA6-B5AB011D00AF}" dt="2018-12-17T16:28:34.507" v="591"/>
          <ac:picMkLst>
            <pc:docMk/>
            <pc:sldMk cId="3556346681" sldId="265"/>
            <ac:picMk id="5" creationId="{505AE998-ECE3-4224-A66E-70C5CCBC5ED2}"/>
          </ac:picMkLst>
        </pc:picChg>
        <pc:picChg chg="add mod">
          <ac:chgData name="EVALD ALIN ARTENE" userId="S::evartene@ucm.es::7e741007-6715-4a0d-b5a2-1175a3e1fc49" providerId="AD" clId="Web-{9131323B-D40E-1861-3EA6-B5AB011D00AF}" dt="2018-12-17T16:28:50.945" v="599" actId="1076"/>
          <ac:picMkLst>
            <pc:docMk/>
            <pc:sldMk cId="3556346681" sldId="265"/>
            <ac:picMk id="7" creationId="{3CE55D8B-B797-4E3D-B9B0-BFD42D47A9A6}"/>
          </ac:picMkLst>
        </pc:picChg>
      </pc:sldChg>
      <pc:sldChg chg="addSp delSp modSp add replId">
        <pc:chgData name="EVALD ALIN ARTENE" userId="S::evartene@ucm.es::7e741007-6715-4a0d-b5a2-1175a3e1fc49" providerId="AD" clId="Web-{9131323B-D40E-1861-3EA6-B5AB011D00AF}" dt="2018-12-17T16:30:00.429" v="652" actId="1076"/>
        <pc:sldMkLst>
          <pc:docMk/>
          <pc:sldMk cId="3140158222" sldId="266"/>
        </pc:sldMkLst>
        <pc:graphicFrameChg chg="add mod modGraphic">
          <ac:chgData name="EVALD ALIN ARTENE" userId="S::evartene@ucm.es::7e741007-6715-4a0d-b5a2-1175a3e1fc49" providerId="AD" clId="Web-{9131323B-D40E-1861-3EA6-B5AB011D00AF}" dt="2018-12-17T16:30:00.429" v="652" actId="1076"/>
          <ac:graphicFrameMkLst>
            <pc:docMk/>
            <pc:sldMk cId="3140158222" sldId="266"/>
            <ac:graphicFrameMk id="4" creationId="{8C2ACFCC-752E-4F42-95BD-7B5395F86549}"/>
          </ac:graphicFrameMkLst>
        </pc:graphicFrameChg>
        <pc:picChg chg="del">
          <ac:chgData name="EVALD ALIN ARTENE" userId="S::evartene@ucm.es::7e741007-6715-4a0d-b5a2-1175a3e1fc49" providerId="AD" clId="Web-{9131323B-D40E-1861-3EA6-B5AB011D00AF}" dt="2018-12-17T16:29:26.835" v="601"/>
          <ac:picMkLst>
            <pc:docMk/>
            <pc:sldMk cId="3140158222" sldId="266"/>
            <ac:picMk id="7" creationId="{3CE55D8B-B797-4E3D-B9B0-BFD42D47A9A6}"/>
          </ac:picMkLst>
        </pc:picChg>
      </pc:sldChg>
      <pc:sldChg chg="addSp delSp modSp add replId">
        <pc:chgData name="EVALD ALIN ARTENE" userId="S::evartene@ucm.es::7e741007-6715-4a0d-b5a2-1175a3e1fc49" providerId="AD" clId="Web-{9131323B-D40E-1861-3EA6-B5AB011D00AF}" dt="2018-12-17T16:31:31.117" v="763"/>
        <pc:sldMkLst>
          <pc:docMk/>
          <pc:sldMk cId="4252488472" sldId="267"/>
        </pc:sldMkLst>
        <pc:graphicFrameChg chg="del">
          <ac:chgData name="EVALD ALIN ARTENE" userId="S::evartene@ucm.es::7e741007-6715-4a0d-b5a2-1175a3e1fc49" providerId="AD" clId="Web-{9131323B-D40E-1861-3EA6-B5AB011D00AF}" dt="2018-12-17T16:30:29.413" v="654"/>
          <ac:graphicFrameMkLst>
            <pc:docMk/>
            <pc:sldMk cId="4252488472" sldId="267"/>
            <ac:graphicFrameMk id="4" creationId="{8C2ACFCC-752E-4F42-95BD-7B5395F86549}"/>
          </ac:graphicFrameMkLst>
        </pc:graphicFrameChg>
        <pc:graphicFrameChg chg="add mod modGraphic">
          <ac:chgData name="EVALD ALIN ARTENE" userId="S::evartene@ucm.es::7e741007-6715-4a0d-b5a2-1175a3e1fc49" providerId="AD" clId="Web-{9131323B-D40E-1861-3EA6-B5AB011D00AF}" dt="2018-12-17T16:31:31.117" v="763"/>
          <ac:graphicFrameMkLst>
            <pc:docMk/>
            <pc:sldMk cId="4252488472" sldId="267"/>
            <ac:graphicFrameMk id="5" creationId="{E7EDBE44-8A3B-4EBB-A729-9B36A87369B7}"/>
          </ac:graphicFrameMkLst>
        </pc:graphicFrameChg>
      </pc:sldChg>
      <pc:sldChg chg="addSp delSp modSp add replId">
        <pc:chgData name="EVALD ALIN ARTENE" userId="S::evartene@ucm.es::7e741007-6715-4a0d-b5a2-1175a3e1fc49" providerId="AD" clId="Web-{9131323B-D40E-1861-3EA6-B5AB011D00AF}" dt="2018-12-17T16:33:05.867" v="877"/>
        <pc:sldMkLst>
          <pc:docMk/>
          <pc:sldMk cId="2495967497" sldId="268"/>
        </pc:sldMkLst>
        <pc:graphicFrameChg chg="add mod modGraphic">
          <ac:chgData name="EVALD ALIN ARTENE" userId="S::evartene@ucm.es::7e741007-6715-4a0d-b5a2-1175a3e1fc49" providerId="AD" clId="Web-{9131323B-D40E-1861-3EA6-B5AB011D00AF}" dt="2018-12-17T16:33:05.867" v="877"/>
          <ac:graphicFrameMkLst>
            <pc:docMk/>
            <pc:sldMk cId="2495967497" sldId="268"/>
            <ac:graphicFrameMk id="4" creationId="{5644547B-2EAB-42A8-89C7-7906350D667B}"/>
          </ac:graphicFrameMkLst>
        </pc:graphicFrameChg>
        <pc:graphicFrameChg chg="del">
          <ac:chgData name="EVALD ALIN ARTENE" userId="S::evartene@ucm.es::7e741007-6715-4a0d-b5a2-1175a3e1fc49" providerId="AD" clId="Web-{9131323B-D40E-1861-3EA6-B5AB011D00AF}" dt="2018-12-17T16:31:54.117" v="765"/>
          <ac:graphicFrameMkLst>
            <pc:docMk/>
            <pc:sldMk cId="2495967497" sldId="268"/>
            <ac:graphicFrameMk id="5" creationId="{E7EDBE44-8A3B-4EBB-A729-9B36A87369B7}"/>
          </ac:graphicFrameMkLst>
        </pc:graphicFrameChg>
      </pc:sldChg>
      <pc:sldChg chg="addSp delSp modSp add replId">
        <pc:chgData name="EVALD ALIN ARTENE" userId="S::evartene@ucm.es::7e741007-6715-4a0d-b5a2-1175a3e1fc49" providerId="AD" clId="Web-{9131323B-D40E-1861-3EA6-B5AB011D00AF}" dt="2018-12-17T16:34:18.929" v="895" actId="1076"/>
        <pc:sldMkLst>
          <pc:docMk/>
          <pc:sldMk cId="4280110563" sldId="269"/>
        </pc:sldMkLst>
        <pc:spChg chg="mod">
          <ac:chgData name="EVALD ALIN ARTENE" userId="S::evartene@ucm.es::7e741007-6715-4a0d-b5a2-1175a3e1fc49" providerId="AD" clId="Web-{9131323B-D40E-1861-3EA6-B5AB011D00AF}" dt="2018-12-17T16:33:42.586" v="889" actId="20577"/>
          <ac:spMkLst>
            <pc:docMk/>
            <pc:sldMk cId="4280110563" sldId="269"/>
            <ac:spMk id="2" creationId="{00000000-0000-0000-0000-000000000000}"/>
          </ac:spMkLst>
        </pc:spChg>
        <pc:graphicFrameChg chg="del">
          <ac:chgData name="EVALD ALIN ARTENE" userId="S::evartene@ucm.es::7e741007-6715-4a0d-b5a2-1175a3e1fc49" providerId="AD" clId="Web-{9131323B-D40E-1861-3EA6-B5AB011D00AF}" dt="2018-12-17T16:33:37.148" v="879"/>
          <ac:graphicFrameMkLst>
            <pc:docMk/>
            <pc:sldMk cId="4280110563" sldId="269"/>
            <ac:graphicFrameMk id="4" creationId="{5644547B-2EAB-42A8-89C7-7906350D667B}"/>
          </ac:graphicFrameMkLst>
        </pc:graphicFrameChg>
        <pc:picChg chg="add mod">
          <ac:chgData name="EVALD ALIN ARTENE" userId="S::evartene@ucm.es::7e741007-6715-4a0d-b5a2-1175a3e1fc49" providerId="AD" clId="Web-{9131323B-D40E-1861-3EA6-B5AB011D00AF}" dt="2018-12-17T16:34:18.929" v="895" actId="1076"/>
          <ac:picMkLst>
            <pc:docMk/>
            <pc:sldMk cId="4280110563" sldId="269"/>
            <ac:picMk id="3" creationId="{DE227CC8-58A3-4B6B-9AEC-1A01254EC47F}"/>
          </ac:picMkLst>
        </pc:picChg>
      </pc:sldChg>
      <pc:sldChg chg="addSp delSp modSp add replId">
        <pc:chgData name="EVALD ALIN ARTENE" userId="S::evartene@ucm.es::7e741007-6715-4a0d-b5a2-1175a3e1fc49" providerId="AD" clId="Web-{9131323B-D40E-1861-3EA6-B5AB011D00AF}" dt="2018-12-17T16:40:49.601" v="957" actId="14100"/>
        <pc:sldMkLst>
          <pc:docMk/>
          <pc:sldMk cId="1272715271" sldId="270"/>
        </pc:sldMkLst>
        <pc:picChg chg="del">
          <ac:chgData name="EVALD ALIN ARTENE" userId="S::evartene@ucm.es::7e741007-6715-4a0d-b5a2-1175a3e1fc49" providerId="AD" clId="Web-{9131323B-D40E-1861-3EA6-B5AB011D00AF}" dt="2018-12-17T16:34:26.554" v="897"/>
          <ac:picMkLst>
            <pc:docMk/>
            <pc:sldMk cId="1272715271" sldId="270"/>
            <ac:picMk id="3" creationId="{DE227CC8-58A3-4B6B-9AEC-1A01254EC47F}"/>
          </ac:picMkLst>
        </pc:picChg>
        <pc:picChg chg="add mod modCrop">
          <ac:chgData name="EVALD ALIN ARTENE" userId="S::evartene@ucm.es::7e741007-6715-4a0d-b5a2-1175a3e1fc49" providerId="AD" clId="Web-{9131323B-D40E-1861-3EA6-B5AB011D00AF}" dt="2018-12-17T16:37:09.992" v="917" actId="1076"/>
          <ac:picMkLst>
            <pc:docMk/>
            <pc:sldMk cId="1272715271" sldId="270"/>
            <ac:picMk id="4" creationId="{25C7E0A3-4F88-4957-ACEB-8D40BFD31A6A}"/>
          </ac:picMkLst>
        </pc:picChg>
        <pc:picChg chg="add mod modCrop">
          <ac:chgData name="EVALD ALIN ARTENE" userId="S::evartene@ucm.es::7e741007-6715-4a0d-b5a2-1175a3e1fc49" providerId="AD" clId="Web-{9131323B-D40E-1861-3EA6-B5AB011D00AF}" dt="2018-12-17T16:40:49.601" v="957" actId="14100"/>
          <ac:picMkLst>
            <pc:docMk/>
            <pc:sldMk cId="1272715271" sldId="270"/>
            <ac:picMk id="6" creationId="{71277951-24F6-42C5-B718-93A905E5B17A}"/>
          </ac:picMkLst>
        </pc:picChg>
      </pc:sldChg>
      <pc:sldChg chg="addSp delSp modSp add replId">
        <pc:chgData name="EVALD ALIN ARTENE" userId="S::evartene@ucm.es::7e741007-6715-4a0d-b5a2-1175a3e1fc49" providerId="AD" clId="Web-{9131323B-D40E-1861-3EA6-B5AB011D00AF}" dt="2018-12-17T16:43:44.117" v="974" actId="1076"/>
        <pc:sldMkLst>
          <pc:docMk/>
          <pc:sldMk cId="3430275758" sldId="271"/>
        </pc:sldMkLst>
        <pc:graphicFrameChg chg="add del mod modGraphic">
          <ac:chgData name="EVALD ALIN ARTENE" userId="S::evartene@ucm.es::7e741007-6715-4a0d-b5a2-1175a3e1fc49" providerId="AD" clId="Web-{9131323B-D40E-1861-3EA6-B5AB011D00AF}" dt="2018-12-17T16:39:23.289" v="939"/>
          <ac:graphicFrameMkLst>
            <pc:docMk/>
            <pc:sldMk cId="3430275758" sldId="271"/>
            <ac:graphicFrameMk id="5" creationId="{5AE08665-C056-4B2F-A8E0-11FDDDBE9946}"/>
          </ac:graphicFrameMkLst>
        </pc:graphicFrameChg>
        <pc:graphicFrameChg chg="add del mod modGraphic">
          <ac:chgData name="EVALD ALIN ARTENE" userId="S::evartene@ucm.es::7e741007-6715-4a0d-b5a2-1175a3e1fc49" providerId="AD" clId="Web-{9131323B-D40E-1861-3EA6-B5AB011D00AF}" dt="2018-12-17T16:41:00.336" v="958"/>
          <ac:graphicFrameMkLst>
            <pc:docMk/>
            <pc:sldMk cId="3430275758" sldId="271"/>
            <ac:graphicFrameMk id="8" creationId="{7BCE0177-E40F-4D81-BDE9-AFAB314CEAFA}"/>
          </ac:graphicFrameMkLst>
        </pc:graphicFrameChg>
        <pc:graphicFrameChg chg="add mod modGraphic">
          <ac:chgData name="EVALD ALIN ARTENE" userId="S::evartene@ucm.es::7e741007-6715-4a0d-b5a2-1175a3e1fc49" providerId="AD" clId="Web-{9131323B-D40E-1861-3EA6-B5AB011D00AF}" dt="2018-12-17T16:43:44.117" v="974" actId="1076"/>
          <ac:graphicFrameMkLst>
            <pc:docMk/>
            <pc:sldMk cId="3430275758" sldId="271"/>
            <ac:graphicFrameMk id="10" creationId="{006C51EE-71FA-4AA1-A732-0DDD4792178B}"/>
          </ac:graphicFrameMkLst>
        </pc:graphicFrameChg>
        <pc:picChg chg="del">
          <ac:chgData name="EVALD ALIN ARTENE" userId="S::evartene@ucm.es::7e741007-6715-4a0d-b5a2-1175a3e1fc49" providerId="AD" clId="Web-{9131323B-D40E-1861-3EA6-B5AB011D00AF}" dt="2018-12-17T16:38:30.008" v="932"/>
          <ac:picMkLst>
            <pc:docMk/>
            <pc:sldMk cId="3430275758" sldId="271"/>
            <ac:picMk id="4" creationId="{25C7E0A3-4F88-4957-ACEB-8D40BFD31A6A}"/>
          </ac:picMkLst>
        </pc:picChg>
        <pc:picChg chg="del">
          <ac:chgData name="EVALD ALIN ARTENE" userId="S::evartene@ucm.es::7e741007-6715-4a0d-b5a2-1175a3e1fc49" providerId="AD" clId="Web-{9131323B-D40E-1861-3EA6-B5AB011D00AF}" dt="2018-12-17T16:38:30.554" v="933"/>
          <ac:picMkLst>
            <pc:docMk/>
            <pc:sldMk cId="3430275758" sldId="271"/>
            <ac:picMk id="6" creationId="{71277951-24F6-42C5-B718-93A905E5B17A}"/>
          </ac:picMkLst>
        </pc:picChg>
      </pc:sldChg>
      <pc:sldChg chg="addSp delSp modSp add replId">
        <pc:chgData name="EVALD ALIN ARTENE" userId="S::evartene@ucm.es::7e741007-6715-4a0d-b5a2-1175a3e1fc49" providerId="AD" clId="Web-{9131323B-D40E-1861-3EA6-B5AB011D00AF}" dt="2018-12-17T16:51:34.946" v="1125" actId="1076"/>
        <pc:sldMkLst>
          <pc:docMk/>
          <pc:sldMk cId="2556294424" sldId="272"/>
        </pc:sldMkLst>
        <pc:spChg chg="add del mod">
          <ac:chgData name="EVALD ALIN ARTENE" userId="S::evartene@ucm.es::7e741007-6715-4a0d-b5a2-1175a3e1fc49" providerId="AD" clId="Web-{9131323B-D40E-1861-3EA6-B5AB011D00AF}" dt="2018-12-17T16:49:50.868" v="1052"/>
          <ac:spMkLst>
            <pc:docMk/>
            <pc:sldMk cId="2556294424" sldId="272"/>
            <ac:spMk id="9" creationId="{4679484C-6D41-41AF-BFDD-84D2ADF28A9C}"/>
          </ac:spMkLst>
        </pc:spChg>
        <pc:graphicFrameChg chg="add del mod modGraphic">
          <ac:chgData name="EVALD ALIN ARTENE" userId="S::evartene@ucm.es::7e741007-6715-4a0d-b5a2-1175a3e1fc49" providerId="AD" clId="Web-{9131323B-D40E-1861-3EA6-B5AB011D00AF}" dt="2018-12-17T16:45:44.055" v="996"/>
          <ac:graphicFrameMkLst>
            <pc:docMk/>
            <pc:sldMk cId="2556294424" sldId="272"/>
            <ac:graphicFrameMk id="4" creationId="{DA5849BE-F3CF-4E5A-8124-30698B8F4FCE}"/>
          </ac:graphicFrameMkLst>
        </pc:graphicFrameChg>
        <pc:graphicFrameChg chg="add del mod modGraphic">
          <ac:chgData name="EVALD ALIN ARTENE" userId="S::evartene@ucm.es::7e741007-6715-4a0d-b5a2-1175a3e1fc49" providerId="AD" clId="Web-{9131323B-D40E-1861-3EA6-B5AB011D00AF}" dt="2018-12-17T16:49:56.211" v="1053"/>
          <ac:graphicFrameMkLst>
            <pc:docMk/>
            <pc:sldMk cId="2556294424" sldId="272"/>
            <ac:graphicFrameMk id="6" creationId="{7C3312C6-18E5-4DB5-8D56-7B31E98F8136}"/>
          </ac:graphicFrameMkLst>
        </pc:graphicFrameChg>
        <pc:graphicFrameChg chg="add del mod modGraphic">
          <ac:chgData name="EVALD ALIN ARTENE" userId="S::evartene@ucm.es::7e741007-6715-4a0d-b5a2-1175a3e1fc49" providerId="AD" clId="Web-{9131323B-D40E-1861-3EA6-B5AB011D00AF}" dt="2018-12-17T16:48:48.227" v="1037"/>
          <ac:graphicFrameMkLst>
            <pc:docMk/>
            <pc:sldMk cId="2556294424" sldId="272"/>
            <ac:graphicFrameMk id="8" creationId="{C586356F-2D82-47DD-BE17-CEB92F64D3A8}"/>
          </ac:graphicFrameMkLst>
        </pc:graphicFrameChg>
        <pc:graphicFrameChg chg="del">
          <ac:chgData name="EVALD ALIN ARTENE" userId="S::evartene@ucm.es::7e741007-6715-4a0d-b5a2-1175a3e1fc49" providerId="AD" clId="Web-{9131323B-D40E-1861-3EA6-B5AB011D00AF}" dt="2018-12-17T16:44:26.117" v="976"/>
          <ac:graphicFrameMkLst>
            <pc:docMk/>
            <pc:sldMk cId="2556294424" sldId="272"/>
            <ac:graphicFrameMk id="10" creationId="{006C51EE-71FA-4AA1-A732-0DDD4792178B}"/>
          </ac:graphicFrameMkLst>
        </pc:graphicFrameChg>
        <pc:graphicFrameChg chg="add mod modGraphic">
          <ac:chgData name="EVALD ALIN ARTENE" userId="S::evartene@ucm.es::7e741007-6715-4a0d-b5a2-1175a3e1fc49" providerId="AD" clId="Web-{9131323B-D40E-1861-3EA6-B5AB011D00AF}" dt="2018-12-17T16:51:34.946" v="1125" actId="1076"/>
          <ac:graphicFrameMkLst>
            <pc:docMk/>
            <pc:sldMk cId="2556294424" sldId="272"/>
            <ac:graphicFrameMk id="12" creationId="{1179DC34-99A9-4790-A4A7-4D2033C90245}"/>
          </ac:graphicFrameMkLst>
        </pc:graphicFrameChg>
      </pc:sldChg>
      <pc:sldChg chg="addSp delSp modSp add replId">
        <pc:chgData name="EVALD ALIN ARTENE" userId="S::evartene@ucm.es::7e741007-6715-4a0d-b5a2-1175a3e1fc49" providerId="AD" clId="Web-{9131323B-D40E-1861-3EA6-B5AB011D00AF}" dt="2018-12-17T16:53:24.571" v="1252"/>
        <pc:sldMkLst>
          <pc:docMk/>
          <pc:sldMk cId="1947446653" sldId="273"/>
        </pc:sldMkLst>
        <pc:graphicFrameChg chg="add mod modGraphic">
          <ac:chgData name="EVALD ALIN ARTENE" userId="S::evartene@ucm.es::7e741007-6715-4a0d-b5a2-1175a3e1fc49" providerId="AD" clId="Web-{9131323B-D40E-1861-3EA6-B5AB011D00AF}" dt="2018-12-17T16:53:24.571" v="1252"/>
          <ac:graphicFrameMkLst>
            <pc:docMk/>
            <pc:sldMk cId="1947446653" sldId="273"/>
            <ac:graphicFrameMk id="4" creationId="{FC86ACEF-1A37-4493-92AD-C413F4D5B69D}"/>
          </ac:graphicFrameMkLst>
        </pc:graphicFrameChg>
        <pc:graphicFrameChg chg="add del">
          <ac:chgData name="EVALD ALIN ARTENE" userId="S::evartene@ucm.es::7e741007-6715-4a0d-b5a2-1175a3e1fc49" providerId="AD" clId="Web-{9131323B-D40E-1861-3EA6-B5AB011D00AF}" dt="2018-12-17T16:52:01.899" v="1129"/>
          <ac:graphicFrameMkLst>
            <pc:docMk/>
            <pc:sldMk cId="1947446653" sldId="273"/>
            <ac:graphicFrameMk id="12" creationId="{1179DC34-99A9-4790-A4A7-4D2033C90245}"/>
          </ac:graphicFrameMkLst>
        </pc:graphicFrameChg>
      </pc:sldChg>
      <pc:sldChg chg="addSp delSp modSp add replId">
        <pc:chgData name="EVALD ALIN ARTENE" userId="S::evartene@ucm.es::7e741007-6715-4a0d-b5a2-1175a3e1fc49" providerId="AD" clId="Web-{9131323B-D40E-1861-3EA6-B5AB011D00AF}" dt="2018-12-17T16:54:55.493" v="1341" actId="1076"/>
        <pc:sldMkLst>
          <pc:docMk/>
          <pc:sldMk cId="4141795289" sldId="274"/>
        </pc:sldMkLst>
        <pc:graphicFrameChg chg="del">
          <ac:chgData name="EVALD ALIN ARTENE" userId="S::evartene@ucm.es::7e741007-6715-4a0d-b5a2-1175a3e1fc49" providerId="AD" clId="Web-{9131323B-D40E-1861-3EA6-B5AB011D00AF}" dt="2018-12-17T16:53:51.243" v="1254"/>
          <ac:graphicFrameMkLst>
            <pc:docMk/>
            <pc:sldMk cId="4141795289" sldId="274"/>
            <ac:graphicFrameMk id="4" creationId="{FC86ACEF-1A37-4493-92AD-C413F4D5B69D}"/>
          </ac:graphicFrameMkLst>
        </pc:graphicFrameChg>
        <pc:graphicFrameChg chg="add mod modGraphic">
          <ac:chgData name="EVALD ALIN ARTENE" userId="S::evartene@ucm.es::7e741007-6715-4a0d-b5a2-1175a3e1fc49" providerId="AD" clId="Web-{9131323B-D40E-1861-3EA6-B5AB011D00AF}" dt="2018-12-17T16:54:55.493" v="1341" actId="1076"/>
          <ac:graphicFrameMkLst>
            <pc:docMk/>
            <pc:sldMk cId="4141795289" sldId="274"/>
            <ac:graphicFrameMk id="5" creationId="{A32C330C-E0D7-4F39-AF70-DAAFBA174999}"/>
          </ac:graphicFrameMkLst>
        </pc:graphicFrameChg>
      </pc:sldChg>
      <pc:sldChg chg="addSp delSp modSp add replId">
        <pc:chgData name="EVALD ALIN ARTENE" userId="S::evartene@ucm.es::7e741007-6715-4a0d-b5a2-1175a3e1fc49" providerId="AD" clId="Web-{9131323B-D40E-1861-3EA6-B5AB011D00AF}" dt="2018-12-17T16:56:48.634" v="1445"/>
        <pc:sldMkLst>
          <pc:docMk/>
          <pc:sldMk cId="624533793" sldId="275"/>
        </pc:sldMkLst>
        <pc:graphicFrameChg chg="add mod modGraphic">
          <ac:chgData name="EVALD ALIN ARTENE" userId="S::evartene@ucm.es::7e741007-6715-4a0d-b5a2-1175a3e1fc49" providerId="AD" clId="Web-{9131323B-D40E-1861-3EA6-B5AB011D00AF}" dt="2018-12-17T16:56:48.634" v="1445"/>
          <ac:graphicFrameMkLst>
            <pc:docMk/>
            <pc:sldMk cId="624533793" sldId="275"/>
            <ac:graphicFrameMk id="4" creationId="{A325E370-6453-4C40-83FF-854523F2AB5B}"/>
          </ac:graphicFrameMkLst>
        </pc:graphicFrameChg>
        <pc:graphicFrameChg chg="del">
          <ac:chgData name="EVALD ALIN ARTENE" userId="S::evartene@ucm.es::7e741007-6715-4a0d-b5a2-1175a3e1fc49" providerId="AD" clId="Web-{9131323B-D40E-1861-3EA6-B5AB011D00AF}" dt="2018-12-17T16:55:22.868" v="1343"/>
          <ac:graphicFrameMkLst>
            <pc:docMk/>
            <pc:sldMk cId="624533793" sldId="275"/>
            <ac:graphicFrameMk id="5" creationId="{A32C330C-E0D7-4F39-AF70-DAAFBA174999}"/>
          </ac:graphicFrameMkLst>
        </pc:graphicFrameChg>
      </pc:sldChg>
      <pc:sldChg chg="addSp delSp modSp add replId">
        <pc:chgData name="EVALD ALIN ARTENE" userId="S::evartene@ucm.es::7e741007-6715-4a0d-b5a2-1175a3e1fc49" providerId="AD" clId="Web-{9131323B-D40E-1861-3EA6-B5AB011D00AF}" dt="2018-12-17T16:59:48.243" v="1484" actId="14100"/>
        <pc:sldMkLst>
          <pc:docMk/>
          <pc:sldMk cId="2088499384" sldId="276"/>
        </pc:sldMkLst>
        <pc:spChg chg="mod">
          <ac:chgData name="EVALD ALIN ARTENE" userId="S::evartene@ucm.es::7e741007-6715-4a0d-b5a2-1175a3e1fc49" providerId="AD" clId="Web-{9131323B-D40E-1861-3EA6-B5AB011D00AF}" dt="2018-12-17T16:59:07.118" v="1467" actId="20577"/>
          <ac:spMkLst>
            <pc:docMk/>
            <pc:sldMk cId="2088499384" sldId="276"/>
            <ac:spMk id="2" creationId="{00000000-0000-0000-0000-000000000000}"/>
          </ac:spMkLst>
        </pc:spChg>
        <pc:graphicFrameChg chg="del">
          <ac:chgData name="EVALD ALIN ARTENE" userId="S::evartene@ucm.es::7e741007-6715-4a0d-b5a2-1175a3e1fc49" providerId="AD" clId="Web-{9131323B-D40E-1861-3EA6-B5AB011D00AF}" dt="2018-12-17T16:57:25.821" v="1454"/>
          <ac:graphicFrameMkLst>
            <pc:docMk/>
            <pc:sldMk cId="2088499384" sldId="276"/>
            <ac:graphicFrameMk id="4" creationId="{A325E370-6453-4C40-83FF-854523F2AB5B}"/>
          </ac:graphicFrameMkLst>
        </pc:graphicFrameChg>
        <pc:picChg chg="add del mod">
          <ac:chgData name="EVALD ALIN ARTENE" userId="S::evartene@ucm.es::7e741007-6715-4a0d-b5a2-1175a3e1fc49" providerId="AD" clId="Web-{9131323B-D40E-1861-3EA6-B5AB011D00AF}" dt="2018-12-17T16:58:07.884" v="1466"/>
          <ac:picMkLst>
            <pc:docMk/>
            <pc:sldMk cId="2088499384" sldId="276"/>
            <ac:picMk id="3" creationId="{C960B0F4-1E58-4D4B-A344-48D35889B598}"/>
          </ac:picMkLst>
        </pc:picChg>
        <pc:picChg chg="add mod">
          <ac:chgData name="EVALD ALIN ARTENE" userId="S::evartene@ucm.es::7e741007-6715-4a0d-b5a2-1175a3e1fc49" providerId="AD" clId="Web-{9131323B-D40E-1861-3EA6-B5AB011D00AF}" dt="2018-12-17T16:59:48.243" v="1484" actId="14100"/>
          <ac:picMkLst>
            <pc:docMk/>
            <pc:sldMk cId="2088499384" sldId="276"/>
            <ac:picMk id="6" creationId="{F9BD78E4-0E82-4A61-A38D-17760BDD1075}"/>
          </ac:picMkLst>
        </pc:picChg>
      </pc:sldChg>
      <pc:sldChg chg="add del replId">
        <pc:chgData name="EVALD ALIN ARTENE" userId="S::evartene@ucm.es::7e741007-6715-4a0d-b5a2-1175a3e1fc49" providerId="AD" clId="Web-{9131323B-D40E-1861-3EA6-B5AB011D00AF}" dt="2018-12-17T16:57:36.931" v="1456"/>
        <pc:sldMkLst>
          <pc:docMk/>
          <pc:sldMk cId="715523636" sldId="277"/>
        </pc:sldMkLst>
      </pc:sldChg>
      <pc:sldChg chg="addSp delSp modSp add replId">
        <pc:chgData name="EVALD ALIN ARTENE" userId="S::evartene@ucm.es::7e741007-6715-4a0d-b5a2-1175a3e1fc49" providerId="AD" clId="Web-{9131323B-D40E-1861-3EA6-B5AB011D00AF}" dt="2018-12-17T17:01:08.665" v="1493" actId="1076"/>
        <pc:sldMkLst>
          <pc:docMk/>
          <pc:sldMk cId="2861714145" sldId="277"/>
        </pc:sldMkLst>
        <pc:picChg chg="add mod">
          <ac:chgData name="EVALD ALIN ARTENE" userId="S::evartene@ucm.es::7e741007-6715-4a0d-b5a2-1175a3e1fc49" providerId="AD" clId="Web-{9131323B-D40E-1861-3EA6-B5AB011D00AF}" dt="2018-12-17T17:01:08.665" v="1493" actId="1076"/>
          <ac:picMkLst>
            <pc:docMk/>
            <pc:sldMk cId="2861714145" sldId="277"/>
            <ac:picMk id="3" creationId="{70F43C47-472A-49D9-952B-B8F301B21066}"/>
          </ac:picMkLst>
        </pc:picChg>
        <pc:picChg chg="del">
          <ac:chgData name="EVALD ALIN ARTENE" userId="S::evartene@ucm.es::7e741007-6715-4a0d-b5a2-1175a3e1fc49" providerId="AD" clId="Web-{9131323B-D40E-1861-3EA6-B5AB011D00AF}" dt="2018-12-17T17:00:47.556" v="1486"/>
          <ac:picMkLst>
            <pc:docMk/>
            <pc:sldMk cId="2861714145" sldId="277"/>
            <ac:picMk id="6" creationId="{F9BD78E4-0E82-4A61-A38D-17760BDD1075}"/>
          </ac:picMkLst>
        </pc:picChg>
      </pc:sldChg>
      <pc:sldChg chg="add del replId">
        <pc:chgData name="EVALD ALIN ARTENE" userId="S::evartene@ucm.es::7e741007-6715-4a0d-b5a2-1175a3e1fc49" providerId="AD" clId="Web-{9131323B-D40E-1861-3EA6-B5AB011D00AF}" dt="2018-12-17T16:57:48.634" v="1458"/>
        <pc:sldMkLst>
          <pc:docMk/>
          <pc:sldMk cId="4281737027" sldId="277"/>
        </pc:sldMkLst>
      </pc:sldChg>
      <pc:sldChg chg="add replId">
        <pc:chgData name="EVALD ALIN ARTENE" userId="S::evartene@ucm.es::7e741007-6715-4a0d-b5a2-1175a3e1fc49" providerId="AD" clId="Web-{9131323B-D40E-1861-3EA6-B5AB011D00AF}" dt="2018-12-17T17:04:38.556" v="1501"/>
        <pc:sldMkLst>
          <pc:docMk/>
          <pc:sldMk cId="2490751439" sldId="278"/>
        </pc:sldMkLst>
      </pc:sldChg>
      <pc:sldChg chg="addSp delSp modSp add mod replId setBg">
        <pc:chgData name="EVALD ALIN ARTENE" userId="S::evartene@ucm.es::7e741007-6715-4a0d-b5a2-1175a3e1fc49" providerId="AD" clId="Web-{9131323B-D40E-1861-3EA6-B5AB011D00AF}" dt="2018-12-17T17:09:18.791" v="1574"/>
        <pc:sldMkLst>
          <pc:docMk/>
          <pc:sldMk cId="1094155609" sldId="279"/>
        </pc:sldMkLst>
        <pc:spChg chg="mod">
          <ac:chgData name="EVALD ALIN ARTENE" userId="S::evartene@ucm.es::7e741007-6715-4a0d-b5a2-1175a3e1fc49" providerId="AD" clId="Web-{9131323B-D40E-1861-3EA6-B5AB011D00AF}" dt="2018-12-17T17:09:18.791" v="1574"/>
          <ac:spMkLst>
            <pc:docMk/>
            <pc:sldMk cId="1094155609" sldId="279"/>
            <ac:spMk id="2" creationId="{00000000-0000-0000-0000-000000000000}"/>
          </ac:spMkLst>
        </pc:spChg>
        <pc:spChg chg="add del mod">
          <ac:chgData name="EVALD ALIN ARTENE" userId="S::evartene@ucm.es::7e741007-6715-4a0d-b5a2-1175a3e1fc49" providerId="AD" clId="Web-{9131323B-D40E-1861-3EA6-B5AB011D00AF}" dt="2018-12-17T17:06:46.009" v="1543"/>
          <ac:spMkLst>
            <pc:docMk/>
            <pc:sldMk cId="1094155609" sldId="279"/>
            <ac:spMk id="4" creationId="{8A4D1434-7748-4DCA-8279-E324AAE75BD5}"/>
          </ac:spMkLst>
        </pc:spChg>
        <pc:spChg chg="add del mod">
          <ac:chgData name="EVALD ALIN ARTENE" userId="S::evartene@ucm.es::7e741007-6715-4a0d-b5a2-1175a3e1fc49" providerId="AD" clId="Web-{9131323B-D40E-1861-3EA6-B5AB011D00AF}" dt="2018-12-17T17:07:00.712" v="1546"/>
          <ac:spMkLst>
            <pc:docMk/>
            <pc:sldMk cId="1094155609" sldId="279"/>
            <ac:spMk id="5" creationId="{E4899364-3608-4338-9022-4EFD81F203D9}"/>
          </ac:spMkLst>
        </pc:spChg>
        <pc:spChg chg="add del mod">
          <ac:chgData name="EVALD ALIN ARTENE" userId="S::evartene@ucm.es::7e741007-6715-4a0d-b5a2-1175a3e1fc49" providerId="AD" clId="Web-{9131323B-D40E-1861-3EA6-B5AB011D00AF}" dt="2018-12-17T17:08:38.447" v="1565"/>
          <ac:spMkLst>
            <pc:docMk/>
            <pc:sldMk cId="1094155609" sldId="279"/>
            <ac:spMk id="6" creationId="{2ED5699B-DDD9-44B8-AEF5-67016F2A7E00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9:18.431" v="1573"/>
          <ac:spMkLst>
            <pc:docMk/>
            <pc:sldMk cId="1094155609" sldId="279"/>
            <ac:spMk id="9" creationId="{7049A7D3-684C-4C59-A4B6-7B308A6AD34D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9:18.431" v="1573"/>
          <ac:spMkLst>
            <pc:docMk/>
            <pc:sldMk cId="1094155609" sldId="279"/>
            <ac:spMk id="10" creationId="{D7B1087B-C592-40E7-B532-60B453A2FE6A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9:18.431" v="1573"/>
          <ac:spMkLst>
            <pc:docMk/>
            <pc:sldMk cId="1094155609" sldId="279"/>
            <ac:spMk id="11" creationId="{14AE7447-E8F8-4A0F-9E3D-94842BFF886E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9:10.759" v="1571"/>
          <ac:spMkLst>
            <pc:docMk/>
            <pc:sldMk cId="1094155609" sldId="279"/>
            <ac:spMk id="12" creationId="{44FC10B2-BCD5-46E2-A2E0-F714BE70C533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9:10.759" v="1571"/>
          <ac:spMkLst>
            <pc:docMk/>
            <pc:sldMk cId="1094155609" sldId="279"/>
            <ac:spMk id="14" creationId="{92C2962D-5AA6-4EB0-9A2C-F385BF76A29F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9:18.431" v="1573"/>
          <ac:spMkLst>
            <pc:docMk/>
            <pc:sldMk cId="1094155609" sldId="279"/>
            <ac:spMk id="15" creationId="{F4664CB4-B2D2-4732-AB2C-939321E99D80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9:10.759" v="1571"/>
          <ac:spMkLst>
            <pc:docMk/>
            <pc:sldMk cId="1094155609" sldId="279"/>
            <ac:spMk id="16" creationId="{5196A65C-A88E-4E6C-9882-A77D52FCE41E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9:18.431" v="1573"/>
          <ac:spMkLst>
            <pc:docMk/>
            <pc:sldMk cId="1094155609" sldId="279"/>
            <ac:spMk id="17" creationId="{D03168EC-D910-4109-8158-A433124BB014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9:18.431" v="1573"/>
          <ac:spMkLst>
            <pc:docMk/>
            <pc:sldMk cId="1094155609" sldId="279"/>
            <ac:spMk id="21" creationId="{52EB50A5-ED88-4DB9-A0A0-1370FEEE64D0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9:10.759" v="1571"/>
          <ac:spMkLst>
            <pc:docMk/>
            <pc:sldMk cId="1094155609" sldId="279"/>
            <ac:spMk id="22" creationId="{19A1D830-E73C-47A9-A534-323CEEFF5B32}"/>
          </ac:spMkLst>
        </pc:spChg>
        <pc:spChg chg="add">
          <ac:chgData name="EVALD ALIN ARTENE" userId="S::evartene@ucm.es::7e741007-6715-4a0d-b5a2-1175a3e1fc49" providerId="AD" clId="Web-{9131323B-D40E-1861-3EA6-B5AB011D00AF}" dt="2018-12-17T17:09:18.791" v="1574"/>
          <ac:spMkLst>
            <pc:docMk/>
            <pc:sldMk cId="1094155609" sldId="279"/>
            <ac:spMk id="23" creationId="{44FC10B2-BCD5-46E2-A2E0-F714BE70C533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9:10.759" v="1571"/>
          <ac:spMkLst>
            <pc:docMk/>
            <pc:sldMk cId="1094155609" sldId="279"/>
            <ac:spMk id="24" creationId="{8F69FBEC-4C47-4288-962D-3FC20C79F3F5}"/>
          </ac:spMkLst>
        </pc:spChg>
        <pc:spChg chg="add">
          <ac:chgData name="EVALD ALIN ARTENE" userId="S::evartene@ucm.es::7e741007-6715-4a0d-b5a2-1175a3e1fc49" providerId="AD" clId="Web-{9131323B-D40E-1861-3EA6-B5AB011D00AF}" dt="2018-12-17T17:09:18.791" v="1574"/>
          <ac:spMkLst>
            <pc:docMk/>
            <pc:sldMk cId="1094155609" sldId="279"/>
            <ac:spMk id="25" creationId="{92C2962D-5AA6-4EB0-9A2C-F385BF76A29F}"/>
          </ac:spMkLst>
        </pc:spChg>
        <pc:spChg chg="add del">
          <ac:chgData name="EVALD ALIN ARTENE" userId="S::evartene@ucm.es::7e741007-6715-4a0d-b5a2-1175a3e1fc49" providerId="AD" clId="Web-{9131323B-D40E-1861-3EA6-B5AB011D00AF}" dt="2018-12-17T17:09:18.431" v="1573"/>
          <ac:spMkLst>
            <pc:docMk/>
            <pc:sldMk cId="1094155609" sldId="279"/>
            <ac:spMk id="28" creationId="{0AA47C27-8894-42A7-8D01-C902DA9B703A}"/>
          </ac:spMkLst>
        </pc:spChg>
        <pc:spChg chg="add">
          <ac:chgData name="EVALD ALIN ARTENE" userId="S::evartene@ucm.es::7e741007-6715-4a0d-b5a2-1175a3e1fc49" providerId="AD" clId="Web-{9131323B-D40E-1861-3EA6-B5AB011D00AF}" dt="2018-12-17T17:09:18.791" v="1574"/>
          <ac:spMkLst>
            <pc:docMk/>
            <pc:sldMk cId="1094155609" sldId="279"/>
            <ac:spMk id="29" creationId="{5196A65C-A88E-4E6C-9882-A77D52FCE41E}"/>
          </ac:spMkLst>
        </pc:spChg>
        <pc:spChg chg="add">
          <ac:chgData name="EVALD ALIN ARTENE" userId="S::evartene@ucm.es::7e741007-6715-4a0d-b5a2-1175a3e1fc49" providerId="AD" clId="Web-{9131323B-D40E-1861-3EA6-B5AB011D00AF}" dt="2018-12-17T17:09:18.791" v="1574"/>
          <ac:spMkLst>
            <pc:docMk/>
            <pc:sldMk cId="1094155609" sldId="279"/>
            <ac:spMk id="32" creationId="{19A1D830-E73C-47A9-A534-323CEEFF5B32}"/>
          </ac:spMkLst>
        </pc:spChg>
        <pc:spChg chg="add">
          <ac:chgData name="EVALD ALIN ARTENE" userId="S::evartene@ucm.es::7e741007-6715-4a0d-b5a2-1175a3e1fc49" providerId="AD" clId="Web-{9131323B-D40E-1861-3EA6-B5AB011D00AF}" dt="2018-12-17T17:09:18.791" v="1574"/>
          <ac:spMkLst>
            <pc:docMk/>
            <pc:sldMk cId="1094155609" sldId="279"/>
            <ac:spMk id="33" creationId="{8F69FBEC-4C47-4288-962D-3FC20C79F3F5}"/>
          </ac:spMkLst>
        </pc:spChg>
        <pc:grpChg chg="add del">
          <ac:chgData name="EVALD ALIN ARTENE" userId="S::evartene@ucm.es::7e741007-6715-4a0d-b5a2-1175a3e1fc49" providerId="AD" clId="Web-{9131323B-D40E-1861-3EA6-B5AB011D00AF}" dt="2018-12-17T17:09:18.431" v="1573"/>
          <ac:grpSpMkLst>
            <pc:docMk/>
            <pc:sldMk cId="1094155609" sldId="279"/>
            <ac:grpSpMk id="13" creationId="{85981F80-69EE-4E2B-82A8-47FDFD7720AC}"/>
          </ac:grpSpMkLst>
        </pc:grpChg>
        <pc:grpChg chg="add del">
          <ac:chgData name="EVALD ALIN ARTENE" userId="S::evartene@ucm.es::7e741007-6715-4a0d-b5a2-1175a3e1fc49" providerId="AD" clId="Web-{9131323B-D40E-1861-3EA6-B5AB011D00AF}" dt="2018-12-17T17:09:10.759" v="1571"/>
          <ac:grpSpMkLst>
            <pc:docMk/>
            <pc:sldMk cId="1094155609" sldId="279"/>
            <ac:grpSpMk id="18" creationId="{9D656BC9-D198-47EB-BF65-7B922CED4189}"/>
          </ac:grpSpMkLst>
        </pc:grpChg>
        <pc:grpChg chg="add del">
          <ac:chgData name="EVALD ALIN ARTENE" userId="S::evartene@ucm.es::7e741007-6715-4a0d-b5a2-1175a3e1fc49" providerId="AD" clId="Web-{9131323B-D40E-1861-3EA6-B5AB011D00AF}" dt="2018-12-17T17:09:10.759" v="1571"/>
          <ac:grpSpMkLst>
            <pc:docMk/>
            <pc:sldMk cId="1094155609" sldId="279"/>
            <ac:grpSpMk id="26" creationId="{54F6FC82-E588-4DA0-8096-0C3BD54F17B5}"/>
          </ac:grpSpMkLst>
        </pc:grpChg>
        <pc:grpChg chg="add del">
          <ac:chgData name="EVALD ALIN ARTENE" userId="S::evartene@ucm.es::7e741007-6715-4a0d-b5a2-1175a3e1fc49" providerId="AD" clId="Web-{9131323B-D40E-1861-3EA6-B5AB011D00AF}" dt="2018-12-17T17:09:18.431" v="1573"/>
          <ac:grpSpMkLst>
            <pc:docMk/>
            <pc:sldMk cId="1094155609" sldId="279"/>
            <ac:grpSpMk id="30" creationId="{8B4BD81D-EAC7-4C48-A5FD-A1156EC849E9}"/>
          </ac:grpSpMkLst>
        </pc:grpChg>
        <pc:grpChg chg="add">
          <ac:chgData name="EVALD ALIN ARTENE" userId="S::evartene@ucm.es::7e741007-6715-4a0d-b5a2-1175a3e1fc49" providerId="AD" clId="Web-{9131323B-D40E-1861-3EA6-B5AB011D00AF}" dt="2018-12-17T17:09:18.791" v="1574"/>
          <ac:grpSpMkLst>
            <pc:docMk/>
            <pc:sldMk cId="1094155609" sldId="279"/>
            <ac:grpSpMk id="31" creationId="{9D656BC9-D198-47EB-BF65-7B922CED4189}"/>
          </ac:grpSpMkLst>
        </pc:grpChg>
        <pc:grpChg chg="add">
          <ac:chgData name="EVALD ALIN ARTENE" userId="S::evartene@ucm.es::7e741007-6715-4a0d-b5a2-1175a3e1fc49" providerId="AD" clId="Web-{9131323B-D40E-1861-3EA6-B5AB011D00AF}" dt="2018-12-17T17:09:18.791" v="1574"/>
          <ac:grpSpMkLst>
            <pc:docMk/>
            <pc:sldMk cId="1094155609" sldId="279"/>
            <ac:grpSpMk id="34" creationId="{54F6FC82-E588-4DA0-8096-0C3BD54F17B5}"/>
          </ac:grpSpMkLst>
        </pc:grpChg>
        <pc:picChg chg="del">
          <ac:chgData name="EVALD ALIN ARTENE" userId="S::evartene@ucm.es::7e741007-6715-4a0d-b5a2-1175a3e1fc49" providerId="AD" clId="Web-{9131323B-D40E-1861-3EA6-B5AB011D00AF}" dt="2018-12-17T17:06:12.212" v="1535"/>
          <ac:picMkLst>
            <pc:docMk/>
            <pc:sldMk cId="1094155609" sldId="279"/>
            <ac:picMk id="3" creationId="{70F43C47-472A-49D9-952B-B8F301B21066}"/>
          </ac:picMkLst>
        </pc:picChg>
        <pc:picChg chg="add mod">
          <ac:chgData name="EVALD ALIN ARTENE" userId="S::evartene@ucm.es::7e741007-6715-4a0d-b5a2-1175a3e1fc49" providerId="AD" clId="Web-{9131323B-D40E-1861-3EA6-B5AB011D00AF}" dt="2018-12-17T17:09:18.791" v="1574"/>
          <ac:picMkLst>
            <pc:docMk/>
            <pc:sldMk cId="1094155609" sldId="279"/>
            <ac:picMk id="7" creationId="{8A24C9CA-BE03-4AE6-A889-A2AAF940D29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C349A-3939-421D-9E6C-48391F9CA018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6D57A4-1892-4A93-84F4-F4B5843273F4}">
      <dgm:prSet/>
      <dgm:spPr/>
      <dgm:t>
        <a:bodyPr/>
        <a:lstStyle/>
        <a:p>
          <a:r>
            <a:rPr lang="en-US"/>
            <a:t>Nos encargamos del desarrollo de un nuevo sistema de información para la gestión de la cadena de suministro para distintos procesos o áreas de la empresa, logística interna y logística externa .</a:t>
          </a:r>
        </a:p>
      </dgm:t>
    </dgm:pt>
    <dgm:pt modelId="{4B4BB4AA-D5DA-4CF5-9BDC-AC7D31C04B53}" type="parTrans" cxnId="{05D3EF58-C106-4F12-B56C-85F21C6821D7}">
      <dgm:prSet/>
      <dgm:spPr/>
      <dgm:t>
        <a:bodyPr/>
        <a:lstStyle/>
        <a:p>
          <a:endParaRPr lang="en-US"/>
        </a:p>
      </dgm:t>
    </dgm:pt>
    <dgm:pt modelId="{8AE81CE0-7DF5-413E-AD76-F41A5745F0AF}" type="sibTrans" cxnId="{05D3EF58-C106-4F12-B56C-85F21C6821D7}">
      <dgm:prSet/>
      <dgm:spPr/>
      <dgm:t>
        <a:bodyPr/>
        <a:lstStyle/>
        <a:p>
          <a:endParaRPr lang="en-US"/>
        </a:p>
      </dgm:t>
    </dgm:pt>
    <dgm:pt modelId="{9B93AEB9-8353-48F2-BF17-FC6A4F6D8C9B}">
      <dgm:prSet/>
      <dgm:spPr/>
      <dgm:t>
        <a:bodyPr/>
        <a:lstStyle/>
        <a:p>
          <a:r>
            <a:rPr lang="en-US"/>
            <a:t>Vamos a ver la implementación de la empresa con MAGERIT  y después con PILAR</a:t>
          </a:r>
        </a:p>
      </dgm:t>
    </dgm:pt>
    <dgm:pt modelId="{3BAD14A4-B723-4F0C-85C2-B853AC148F1A}" type="parTrans" cxnId="{AEEE8C39-4EDA-4E7B-90A0-489100FED031}">
      <dgm:prSet/>
      <dgm:spPr/>
      <dgm:t>
        <a:bodyPr/>
        <a:lstStyle/>
        <a:p>
          <a:endParaRPr lang="en-US"/>
        </a:p>
      </dgm:t>
    </dgm:pt>
    <dgm:pt modelId="{6F243907-18AE-4833-9BF1-B7205430F7B1}" type="sibTrans" cxnId="{AEEE8C39-4EDA-4E7B-90A0-489100FED031}">
      <dgm:prSet/>
      <dgm:spPr/>
      <dgm:t>
        <a:bodyPr/>
        <a:lstStyle/>
        <a:p>
          <a:endParaRPr lang="en-US"/>
        </a:p>
      </dgm:t>
    </dgm:pt>
    <dgm:pt modelId="{8E653C02-8ABC-4751-A706-7D9C5B5B4E75}" type="pres">
      <dgm:prSet presAssocID="{C71C349A-3939-421D-9E6C-48391F9CA0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5E0F8A-E889-4857-8632-8FE8E5BD6D77}" type="pres">
      <dgm:prSet presAssocID="{E46D57A4-1892-4A93-84F4-F4B5843273F4}" presName="hierRoot1" presStyleCnt="0"/>
      <dgm:spPr/>
    </dgm:pt>
    <dgm:pt modelId="{BDE51CF1-33AD-4748-9BF5-F4E20E71A192}" type="pres">
      <dgm:prSet presAssocID="{E46D57A4-1892-4A93-84F4-F4B5843273F4}" presName="composite" presStyleCnt="0"/>
      <dgm:spPr/>
    </dgm:pt>
    <dgm:pt modelId="{C6643D98-E1CA-4F2F-B160-0B22A37D2CD7}" type="pres">
      <dgm:prSet presAssocID="{E46D57A4-1892-4A93-84F4-F4B5843273F4}" presName="background" presStyleLbl="node0" presStyleIdx="0" presStyleCnt="2"/>
      <dgm:spPr/>
    </dgm:pt>
    <dgm:pt modelId="{0FC7115A-4E24-48DB-8A3F-808820E77A85}" type="pres">
      <dgm:prSet presAssocID="{E46D57A4-1892-4A93-84F4-F4B5843273F4}" presName="text" presStyleLbl="fgAcc0" presStyleIdx="0" presStyleCnt="2">
        <dgm:presLayoutVars>
          <dgm:chPref val="3"/>
        </dgm:presLayoutVars>
      </dgm:prSet>
      <dgm:spPr/>
    </dgm:pt>
    <dgm:pt modelId="{E16AAE56-5217-4E39-8E75-F036FDD1C9A3}" type="pres">
      <dgm:prSet presAssocID="{E46D57A4-1892-4A93-84F4-F4B5843273F4}" presName="hierChild2" presStyleCnt="0"/>
      <dgm:spPr/>
    </dgm:pt>
    <dgm:pt modelId="{8D26A2B4-F88A-4708-87B8-9A13701C481A}" type="pres">
      <dgm:prSet presAssocID="{9B93AEB9-8353-48F2-BF17-FC6A4F6D8C9B}" presName="hierRoot1" presStyleCnt="0"/>
      <dgm:spPr/>
    </dgm:pt>
    <dgm:pt modelId="{2F6CC0D7-E78B-4493-85C3-DD44FB99BC37}" type="pres">
      <dgm:prSet presAssocID="{9B93AEB9-8353-48F2-BF17-FC6A4F6D8C9B}" presName="composite" presStyleCnt="0"/>
      <dgm:spPr/>
    </dgm:pt>
    <dgm:pt modelId="{A69BDAE2-382D-4CAA-9927-1C4D6DCFE980}" type="pres">
      <dgm:prSet presAssocID="{9B93AEB9-8353-48F2-BF17-FC6A4F6D8C9B}" presName="background" presStyleLbl="node0" presStyleIdx="1" presStyleCnt="2"/>
      <dgm:spPr/>
    </dgm:pt>
    <dgm:pt modelId="{ACA85C0B-6182-478E-9801-C88DC2CC6168}" type="pres">
      <dgm:prSet presAssocID="{9B93AEB9-8353-48F2-BF17-FC6A4F6D8C9B}" presName="text" presStyleLbl="fgAcc0" presStyleIdx="1" presStyleCnt="2">
        <dgm:presLayoutVars>
          <dgm:chPref val="3"/>
        </dgm:presLayoutVars>
      </dgm:prSet>
      <dgm:spPr/>
    </dgm:pt>
    <dgm:pt modelId="{0415E269-471B-4E2C-AEC8-2A0290818B6A}" type="pres">
      <dgm:prSet presAssocID="{9B93AEB9-8353-48F2-BF17-FC6A4F6D8C9B}" presName="hierChild2" presStyleCnt="0"/>
      <dgm:spPr/>
    </dgm:pt>
  </dgm:ptLst>
  <dgm:cxnLst>
    <dgm:cxn modelId="{86E8C610-A67E-4F14-B164-0E1738C01E08}" type="presOf" srcId="{9B93AEB9-8353-48F2-BF17-FC6A4F6D8C9B}" destId="{ACA85C0B-6182-478E-9801-C88DC2CC6168}" srcOrd="0" destOrd="0" presId="urn:microsoft.com/office/officeart/2005/8/layout/hierarchy1"/>
    <dgm:cxn modelId="{C4483E2B-D8E4-4E48-AE1F-B83583B98DC8}" type="presOf" srcId="{C71C349A-3939-421D-9E6C-48391F9CA018}" destId="{8E653C02-8ABC-4751-A706-7D9C5B5B4E75}" srcOrd="0" destOrd="0" presId="urn:microsoft.com/office/officeart/2005/8/layout/hierarchy1"/>
    <dgm:cxn modelId="{AEEE8C39-4EDA-4E7B-90A0-489100FED031}" srcId="{C71C349A-3939-421D-9E6C-48391F9CA018}" destId="{9B93AEB9-8353-48F2-BF17-FC6A4F6D8C9B}" srcOrd="1" destOrd="0" parTransId="{3BAD14A4-B723-4F0C-85C2-B853AC148F1A}" sibTransId="{6F243907-18AE-4833-9BF1-B7205430F7B1}"/>
    <dgm:cxn modelId="{05D3EF58-C106-4F12-B56C-85F21C6821D7}" srcId="{C71C349A-3939-421D-9E6C-48391F9CA018}" destId="{E46D57A4-1892-4A93-84F4-F4B5843273F4}" srcOrd="0" destOrd="0" parTransId="{4B4BB4AA-D5DA-4CF5-9BDC-AC7D31C04B53}" sibTransId="{8AE81CE0-7DF5-413E-AD76-F41A5745F0AF}"/>
    <dgm:cxn modelId="{B1BF638D-311C-4ACD-9F22-816B565EFD1E}" type="presOf" srcId="{E46D57A4-1892-4A93-84F4-F4B5843273F4}" destId="{0FC7115A-4E24-48DB-8A3F-808820E77A85}" srcOrd="0" destOrd="0" presId="urn:microsoft.com/office/officeart/2005/8/layout/hierarchy1"/>
    <dgm:cxn modelId="{0388AF1F-0BEE-4F8F-A3FF-7F23232AAC62}" type="presParOf" srcId="{8E653C02-8ABC-4751-A706-7D9C5B5B4E75}" destId="{AA5E0F8A-E889-4857-8632-8FE8E5BD6D77}" srcOrd="0" destOrd="0" presId="urn:microsoft.com/office/officeart/2005/8/layout/hierarchy1"/>
    <dgm:cxn modelId="{AB5CBEAD-3D38-48C5-B14F-E17682BC643B}" type="presParOf" srcId="{AA5E0F8A-E889-4857-8632-8FE8E5BD6D77}" destId="{BDE51CF1-33AD-4748-9BF5-F4E20E71A192}" srcOrd="0" destOrd="0" presId="urn:microsoft.com/office/officeart/2005/8/layout/hierarchy1"/>
    <dgm:cxn modelId="{572A80FA-F25F-4D90-8D1F-865D0C0EECE0}" type="presParOf" srcId="{BDE51CF1-33AD-4748-9BF5-F4E20E71A192}" destId="{C6643D98-E1CA-4F2F-B160-0B22A37D2CD7}" srcOrd="0" destOrd="0" presId="urn:microsoft.com/office/officeart/2005/8/layout/hierarchy1"/>
    <dgm:cxn modelId="{A768E122-4D61-40DE-A5A6-76FE03AD1269}" type="presParOf" srcId="{BDE51CF1-33AD-4748-9BF5-F4E20E71A192}" destId="{0FC7115A-4E24-48DB-8A3F-808820E77A85}" srcOrd="1" destOrd="0" presId="urn:microsoft.com/office/officeart/2005/8/layout/hierarchy1"/>
    <dgm:cxn modelId="{1A32F1CB-B825-418A-9DB5-0B2EC5D7E297}" type="presParOf" srcId="{AA5E0F8A-E889-4857-8632-8FE8E5BD6D77}" destId="{E16AAE56-5217-4E39-8E75-F036FDD1C9A3}" srcOrd="1" destOrd="0" presId="urn:microsoft.com/office/officeart/2005/8/layout/hierarchy1"/>
    <dgm:cxn modelId="{32E4B93B-4968-4A36-B9BD-38332C116B96}" type="presParOf" srcId="{8E653C02-8ABC-4751-A706-7D9C5B5B4E75}" destId="{8D26A2B4-F88A-4708-87B8-9A13701C481A}" srcOrd="1" destOrd="0" presId="urn:microsoft.com/office/officeart/2005/8/layout/hierarchy1"/>
    <dgm:cxn modelId="{63CA908E-6AC5-43D3-9029-25DC742F9289}" type="presParOf" srcId="{8D26A2B4-F88A-4708-87B8-9A13701C481A}" destId="{2F6CC0D7-E78B-4493-85C3-DD44FB99BC37}" srcOrd="0" destOrd="0" presId="urn:microsoft.com/office/officeart/2005/8/layout/hierarchy1"/>
    <dgm:cxn modelId="{E7569BB0-FCBB-4880-9B19-CD674050E9DE}" type="presParOf" srcId="{2F6CC0D7-E78B-4493-85C3-DD44FB99BC37}" destId="{A69BDAE2-382D-4CAA-9927-1C4D6DCFE980}" srcOrd="0" destOrd="0" presId="urn:microsoft.com/office/officeart/2005/8/layout/hierarchy1"/>
    <dgm:cxn modelId="{9735112A-FB8F-4CE2-9A0A-D8E5E0F90975}" type="presParOf" srcId="{2F6CC0D7-E78B-4493-85C3-DD44FB99BC37}" destId="{ACA85C0B-6182-478E-9801-C88DC2CC6168}" srcOrd="1" destOrd="0" presId="urn:microsoft.com/office/officeart/2005/8/layout/hierarchy1"/>
    <dgm:cxn modelId="{44094F8D-DEAC-4CD5-9290-23D39D94B72F}" type="presParOf" srcId="{8D26A2B4-F88A-4708-87B8-9A13701C481A}" destId="{0415E269-471B-4E2C-AEC8-2A0290818B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43D98-E1CA-4F2F-B160-0B22A37D2CD7}">
      <dsp:nvSpPr>
        <dsp:cNvPr id="0" name=""/>
        <dsp:cNvSpPr/>
      </dsp:nvSpPr>
      <dsp:spPr>
        <a:xfrm>
          <a:off x="12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C7115A-4E24-48DB-8A3F-808820E77A85}">
      <dsp:nvSpPr>
        <dsp:cNvPr id="0" name=""/>
        <dsp:cNvSpPr/>
      </dsp:nvSpPr>
      <dsp:spPr>
        <a:xfrm>
          <a:off x="480082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Nos encargamos del desarrollo de un nuevo sistema de información para la gestión de la cadena de suministro para distintos procesos o áreas de la empresa, logística interna y logística externa .</a:t>
          </a:r>
        </a:p>
      </dsp:txBody>
      <dsp:txXfrm>
        <a:off x="560236" y="748205"/>
        <a:ext cx="4149382" cy="2576345"/>
      </dsp:txXfrm>
    </dsp:sp>
    <dsp:sp modelId="{A69BDAE2-382D-4CAA-9927-1C4D6DCFE980}">
      <dsp:nvSpPr>
        <dsp:cNvPr id="0" name=""/>
        <dsp:cNvSpPr/>
      </dsp:nvSpPr>
      <dsp:spPr>
        <a:xfrm>
          <a:off x="52686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A85C0B-6182-478E-9801-C88DC2CC6168}">
      <dsp:nvSpPr>
        <dsp:cNvPr id="0" name=""/>
        <dsp:cNvSpPr/>
      </dsp:nvSpPr>
      <dsp:spPr>
        <a:xfrm>
          <a:off x="5747481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Vamos a ver la implementación de la empresa con MAGERIT  y después con PILAR</a:t>
          </a:r>
        </a:p>
      </dsp:txBody>
      <dsp:txXfrm>
        <a:off x="5827635" y="748205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/>
              <a:t>MEGASTORE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 err="1">
                <a:latin typeface="Rockwell Condensed"/>
              </a:rPr>
              <a:t>Equipamiento</a:t>
            </a:r>
          </a:p>
        </p:txBody>
      </p:sp>
      <p:pic>
        <p:nvPicPr>
          <p:cNvPr id="8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A426C5C-CF04-4540-B848-839E536B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72" y="2458260"/>
            <a:ext cx="5358980" cy="17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3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Equipos</a:t>
            </a:r>
            <a:endParaRPr lang="en-US" dirty="0" err="1">
              <a:latin typeface="Rockwell Condensed"/>
            </a:endParaRPr>
          </a:p>
        </p:txBody>
      </p:sp>
      <p:pic>
        <p:nvPicPr>
          <p:cNvPr id="7" name="Imagen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CE55D8B-B797-4E3D-B9B0-BFD42D47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" y="1928301"/>
            <a:ext cx="11585276" cy="349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4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Equipos</a:t>
            </a:r>
            <a:endParaRPr lang="en-US" dirty="0" err="1">
              <a:latin typeface="Rockwell Condensed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2ACFCC-752E-4F42-95BD-7B5395F86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08102"/>
              </p:ext>
            </p:extLst>
          </p:nvPr>
        </p:nvGraphicFramePr>
        <p:xfrm>
          <a:off x="1150188" y="2027208"/>
          <a:ext cx="10044816" cy="3329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0626">
                  <a:extLst>
                    <a:ext uri="{9D8B030D-6E8A-4147-A177-3AD203B41FA5}">
                      <a16:colId xmlns:a16="http://schemas.microsoft.com/office/drawing/2014/main" val="239011816"/>
                    </a:ext>
                  </a:extLst>
                </a:gridCol>
                <a:gridCol w="2510626">
                  <a:extLst>
                    <a:ext uri="{9D8B030D-6E8A-4147-A177-3AD203B41FA5}">
                      <a16:colId xmlns:a16="http://schemas.microsoft.com/office/drawing/2014/main" val="2889062236"/>
                    </a:ext>
                  </a:extLst>
                </a:gridCol>
                <a:gridCol w="2511782">
                  <a:extLst>
                    <a:ext uri="{9D8B030D-6E8A-4147-A177-3AD203B41FA5}">
                      <a16:colId xmlns:a16="http://schemas.microsoft.com/office/drawing/2014/main" val="3159928341"/>
                    </a:ext>
                  </a:extLst>
                </a:gridCol>
                <a:gridCol w="2511782">
                  <a:extLst>
                    <a:ext uri="{9D8B030D-6E8A-4147-A177-3AD203B41FA5}">
                      <a16:colId xmlns:a16="http://schemas.microsoft.com/office/drawing/2014/main" val="408368510"/>
                    </a:ext>
                  </a:extLst>
                </a:gridCol>
              </a:tblGrid>
              <a:tr h="378818">
                <a:tc>
                  <a:txBody>
                    <a:bodyPr/>
                    <a:lstStyle/>
                    <a:p>
                      <a:pPr marR="387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Amenaza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3810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Probabilidad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4000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Frecuencia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3746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Temporalidad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extLst>
                  <a:ext uri="{0D108BD9-81ED-4DB2-BD59-A6C34878D82A}">
                    <a16:rowId xmlns:a16="http://schemas.microsoft.com/office/drawing/2014/main" val="1744093403"/>
                  </a:ext>
                </a:extLst>
              </a:tr>
              <a:tr h="7376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Gestión errónea de los equipos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387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4000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Normal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4000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Una vez al año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extLst>
                  <a:ext uri="{0D108BD9-81ED-4DB2-BD59-A6C34878D82A}">
                    <a16:rowId xmlns:a16="http://schemas.microsoft.com/office/drawing/2014/main" val="636259053"/>
                  </a:ext>
                </a:extLst>
              </a:tr>
              <a:tr h="7376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Fuga de información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3683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1/10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4000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Poco frecuente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393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Cada varios años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extLst>
                  <a:ext uri="{0D108BD9-81ED-4DB2-BD59-A6C34878D82A}">
                    <a16:rowId xmlns:a16="http://schemas.microsoft.com/office/drawing/2014/main" val="1588977080"/>
                  </a:ext>
                </a:extLst>
              </a:tr>
              <a:tr h="7376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Ataques deliberados</a:t>
                      </a:r>
                      <a:r>
                        <a:rPr lang="es-ES" sz="2000" dirty="0"/>
                        <a:t> 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4000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3746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Frecuente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3810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Mensualmente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extLst>
                  <a:ext uri="{0D108BD9-81ED-4DB2-BD59-A6C34878D82A}">
                    <a16:rowId xmlns:a16="http://schemas.microsoft.com/office/drawing/2014/main" val="1181542459"/>
                  </a:ext>
                </a:extLst>
              </a:tr>
              <a:tr h="7376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Robo o pérdida de equipos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387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393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Normal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tc>
                  <a:txBody>
                    <a:bodyPr/>
                    <a:lstStyle/>
                    <a:p>
                      <a:pPr marR="393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Una vez al año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29210" marT="24130" marB="0"/>
                </a:tc>
                <a:extLst>
                  <a:ext uri="{0D108BD9-81ED-4DB2-BD59-A6C34878D82A}">
                    <a16:rowId xmlns:a16="http://schemas.microsoft.com/office/drawing/2014/main" val="7896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15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Equipos</a:t>
            </a:r>
            <a:endParaRPr lang="en-US" dirty="0" err="1">
              <a:latin typeface="Rockwell Condensed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7EDBE44-8A3B-4EBB-A729-9B36A8736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2537"/>
              </p:ext>
            </p:extLst>
          </p:nvPr>
        </p:nvGraphicFramePr>
        <p:xfrm>
          <a:off x="877018" y="1912189"/>
          <a:ext cx="10333477" cy="4895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2767">
                  <a:extLst>
                    <a:ext uri="{9D8B030D-6E8A-4147-A177-3AD203B41FA5}">
                      <a16:colId xmlns:a16="http://schemas.microsoft.com/office/drawing/2014/main" val="1105280338"/>
                    </a:ext>
                  </a:extLst>
                </a:gridCol>
                <a:gridCol w="2021281">
                  <a:extLst>
                    <a:ext uri="{9D8B030D-6E8A-4147-A177-3AD203B41FA5}">
                      <a16:colId xmlns:a16="http://schemas.microsoft.com/office/drawing/2014/main" val="1335918331"/>
                    </a:ext>
                  </a:extLst>
                </a:gridCol>
                <a:gridCol w="2023143">
                  <a:extLst>
                    <a:ext uri="{9D8B030D-6E8A-4147-A177-3AD203B41FA5}">
                      <a16:colId xmlns:a16="http://schemas.microsoft.com/office/drawing/2014/main" val="2201430483"/>
                    </a:ext>
                  </a:extLst>
                </a:gridCol>
                <a:gridCol w="2023143">
                  <a:extLst>
                    <a:ext uri="{9D8B030D-6E8A-4147-A177-3AD203B41FA5}">
                      <a16:colId xmlns:a16="http://schemas.microsoft.com/office/drawing/2014/main" val="3722329074"/>
                    </a:ext>
                  </a:extLst>
                </a:gridCol>
                <a:gridCol w="2023143">
                  <a:extLst>
                    <a:ext uri="{9D8B030D-6E8A-4147-A177-3AD203B41FA5}">
                      <a16:colId xmlns:a16="http://schemas.microsoft.com/office/drawing/2014/main" val="3628037917"/>
                    </a:ext>
                  </a:extLst>
                </a:gridCol>
              </a:tblGrid>
              <a:tr h="318769">
                <a:tc>
                  <a:txBody>
                    <a:bodyPr/>
                    <a:lstStyle/>
                    <a:p>
                      <a:pPr marR="2222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Activo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32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Amenaza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95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Degradación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Valoración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32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Impacto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1265170558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Servidores web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L="7620"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Fuga de información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32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1%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86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410171919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Servidores web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L="10795"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Ataques deliberados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22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95%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86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3674349252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PC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Gestión errónea de los equipos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22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90%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349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349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1868240894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PC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Fuga de información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32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1%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32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86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283413812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PC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Ataques deliberados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22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80%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86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86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398882519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PC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Robo o pérdida de equipos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1968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100%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22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22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410050378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Bases de datos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L="7620"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Fuga de información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32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1%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86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3541057768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Bases de datos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L="10795"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Ataques deliberados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22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80%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86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582213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48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Equipos</a:t>
            </a:r>
            <a:endParaRPr lang="en-US" dirty="0" err="1">
              <a:latin typeface="Rockwell Condensed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644547B-2EAB-42A8-89C7-7906350D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67119"/>
              </p:ext>
            </p:extLst>
          </p:nvPr>
        </p:nvGraphicFramePr>
        <p:xfrm>
          <a:off x="1135810" y="1682150"/>
          <a:ext cx="10146602" cy="4970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2208">
                  <a:extLst>
                    <a:ext uri="{9D8B030D-6E8A-4147-A177-3AD203B41FA5}">
                      <a16:colId xmlns:a16="http://schemas.microsoft.com/office/drawing/2014/main" val="2719586693"/>
                    </a:ext>
                  </a:extLst>
                </a:gridCol>
                <a:gridCol w="1984729">
                  <a:extLst>
                    <a:ext uri="{9D8B030D-6E8A-4147-A177-3AD203B41FA5}">
                      <a16:colId xmlns:a16="http://schemas.microsoft.com/office/drawing/2014/main" val="2672929251"/>
                    </a:ext>
                  </a:extLst>
                </a:gridCol>
                <a:gridCol w="1986555">
                  <a:extLst>
                    <a:ext uri="{9D8B030D-6E8A-4147-A177-3AD203B41FA5}">
                      <a16:colId xmlns:a16="http://schemas.microsoft.com/office/drawing/2014/main" val="1486386589"/>
                    </a:ext>
                  </a:extLst>
                </a:gridCol>
                <a:gridCol w="1986555">
                  <a:extLst>
                    <a:ext uri="{9D8B030D-6E8A-4147-A177-3AD203B41FA5}">
                      <a16:colId xmlns:a16="http://schemas.microsoft.com/office/drawing/2014/main" val="3617013317"/>
                    </a:ext>
                  </a:extLst>
                </a:gridCol>
                <a:gridCol w="1986555">
                  <a:extLst>
                    <a:ext uri="{9D8B030D-6E8A-4147-A177-3AD203B41FA5}">
                      <a16:colId xmlns:a16="http://schemas.microsoft.com/office/drawing/2014/main" val="102632612"/>
                    </a:ext>
                  </a:extLst>
                </a:gridCol>
              </a:tblGrid>
              <a:tr h="256956">
                <a:tc>
                  <a:txBody>
                    <a:bodyPr/>
                    <a:lstStyle/>
                    <a:p>
                      <a:pPr marR="2222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Activo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32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Amenaza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1968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Probabilidad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32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Impacto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32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Riesgo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3096587796"/>
                  </a:ext>
                </a:extLst>
              </a:tr>
              <a:tr h="498796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Servidores web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L="7620"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Fuga de información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1/10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86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86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1504819921"/>
                  </a:ext>
                </a:extLst>
              </a:tr>
              <a:tr h="498796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Servidores web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L="10795"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Ataques deliberados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10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22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95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3007804258"/>
                  </a:ext>
                </a:extLst>
              </a:tr>
              <a:tr h="619718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PC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Gestión errónea de los equipos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349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349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349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226330532"/>
                  </a:ext>
                </a:extLst>
              </a:tr>
              <a:tr h="498796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PC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Fuga de información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1/10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349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413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383585672"/>
                  </a:ext>
                </a:extLst>
              </a:tr>
              <a:tr h="498796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PC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Ataques deliberados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22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10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86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95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486635991"/>
                  </a:ext>
                </a:extLst>
              </a:tr>
              <a:tr h="619718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PC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Robo o pérdida de equipos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349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567703803"/>
                  </a:ext>
                </a:extLst>
              </a:tr>
              <a:tr h="498796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Bases de datos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L="7620"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Fuga de información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1/10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86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86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MB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573194638"/>
                  </a:ext>
                </a:extLst>
              </a:tr>
              <a:tr h="498796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Bases de datos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L="10795"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Ataques deliberados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10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222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tc>
                  <a:txBody>
                    <a:bodyPr/>
                    <a:lstStyle/>
                    <a:p>
                      <a:pPr marR="20955"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MA</a:t>
                      </a:r>
                      <a:r>
                        <a:rPr lang="es-ES" sz="1800" dirty="0"/>
                        <a:t> </a:t>
                      </a:r>
                      <a:endParaRPr lang="es-ES" sz="1800" dirty="0">
                        <a:effectLst/>
                      </a:endParaRPr>
                    </a:p>
                  </a:txBody>
                  <a:tcPr marL="68580" marR="46990" marT="23495" marB="0"/>
                </a:tc>
                <a:extLst>
                  <a:ext uri="{0D108BD9-81ED-4DB2-BD59-A6C34878D82A}">
                    <a16:rowId xmlns:a16="http://schemas.microsoft.com/office/drawing/2014/main" val="907879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96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Personal</a:t>
            </a:r>
            <a:endParaRPr lang="en-US" dirty="0" err="1">
              <a:latin typeface="Rockwell Condensed"/>
            </a:endParaRPr>
          </a:p>
        </p:txBody>
      </p:sp>
      <p:pic>
        <p:nvPicPr>
          <p:cNvPr id="3" name="Imagen 4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DE227CC8-58A3-4B6B-9AEC-1A01254E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69" y="2268208"/>
            <a:ext cx="5523062" cy="24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Personal</a:t>
            </a:r>
            <a:endParaRPr lang="en-US" dirty="0" err="1">
              <a:latin typeface="Rockwell Condensed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25C7E0A3-4F88-4957-ACEB-8D40BFD31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6" t="-10191" r="32064" b="10828"/>
          <a:stretch/>
        </p:blipFill>
        <p:spPr>
          <a:xfrm>
            <a:off x="1805798" y="1635207"/>
            <a:ext cx="8480804" cy="2523704"/>
          </a:xfrm>
          <a:prstGeom prst="rect">
            <a:avLst/>
          </a:prstGeom>
        </p:spPr>
      </p:pic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1277951-24F6-42C5-B718-93A905E5B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3" t="7317" r="339" b="-6504"/>
          <a:stretch/>
        </p:blipFill>
        <p:spPr>
          <a:xfrm>
            <a:off x="1805797" y="4625128"/>
            <a:ext cx="8537457" cy="18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Personal</a:t>
            </a:r>
            <a:endParaRPr lang="en-US" dirty="0" err="1">
              <a:latin typeface="Rockwell Condensed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06C51EE-71FA-4AA1-A732-0DDD47921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42678"/>
              </p:ext>
            </p:extLst>
          </p:nvPr>
        </p:nvGraphicFramePr>
        <p:xfrm>
          <a:off x="1897811" y="2027208"/>
          <a:ext cx="8461546" cy="2468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4900">
                  <a:extLst>
                    <a:ext uri="{9D8B030D-6E8A-4147-A177-3AD203B41FA5}">
                      <a16:colId xmlns:a16="http://schemas.microsoft.com/office/drawing/2014/main" val="425385918"/>
                    </a:ext>
                  </a:extLst>
                </a:gridCol>
                <a:gridCol w="2114900">
                  <a:extLst>
                    <a:ext uri="{9D8B030D-6E8A-4147-A177-3AD203B41FA5}">
                      <a16:colId xmlns:a16="http://schemas.microsoft.com/office/drawing/2014/main" val="869427455"/>
                    </a:ext>
                  </a:extLst>
                </a:gridCol>
                <a:gridCol w="2115873">
                  <a:extLst>
                    <a:ext uri="{9D8B030D-6E8A-4147-A177-3AD203B41FA5}">
                      <a16:colId xmlns:a16="http://schemas.microsoft.com/office/drawing/2014/main" val="3293143711"/>
                    </a:ext>
                  </a:extLst>
                </a:gridCol>
                <a:gridCol w="2115873">
                  <a:extLst>
                    <a:ext uri="{9D8B030D-6E8A-4147-A177-3AD203B41FA5}">
                      <a16:colId xmlns:a16="http://schemas.microsoft.com/office/drawing/2014/main" val="4093899565"/>
                    </a:ext>
                  </a:extLst>
                </a:gridCol>
              </a:tblGrid>
              <a:tr h="342306">
                <a:tc>
                  <a:txBody>
                    <a:bodyPr/>
                    <a:lstStyle/>
                    <a:p>
                      <a:pPr marL="5080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Amenaza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5715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Probabilidad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3810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Frecuencia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Temporalidad </a:t>
                      </a: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2369026948"/>
                  </a:ext>
                </a:extLst>
              </a:tr>
              <a:tr h="5945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Suplantación de la identidad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3810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10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Frecuente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5715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Mensualmente </a:t>
                      </a: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3127856918"/>
                  </a:ext>
                </a:extLst>
              </a:tr>
              <a:tr h="594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Errores de usuario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5080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100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Muy frecuente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5715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A diario </a:t>
                      </a: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657090296"/>
                  </a:ext>
                </a:extLst>
              </a:tr>
              <a:tr h="342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Extorsión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5080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1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3810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Normal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3810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Una vez al año </a:t>
                      </a: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758988543"/>
                  </a:ext>
                </a:extLst>
              </a:tr>
              <a:tr h="594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Ingeniería social picaresca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5080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1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Normal </a:t>
                      </a: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>
                          <a:effectLst/>
                        </a:rPr>
                        <a:t>Una vez al año </a:t>
                      </a: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250656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27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Personal</a:t>
            </a:r>
            <a:endParaRPr lang="en-US" dirty="0" err="1">
              <a:latin typeface="Rockwell Condensed"/>
            </a:endParaRP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179DC34-99A9-4790-A4A7-4D2033C90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8174"/>
              </p:ext>
            </p:extLst>
          </p:nvPr>
        </p:nvGraphicFramePr>
        <p:xfrm>
          <a:off x="1337094" y="1854679"/>
          <a:ext cx="9867492" cy="4056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1630">
                  <a:extLst>
                    <a:ext uri="{9D8B030D-6E8A-4147-A177-3AD203B41FA5}">
                      <a16:colId xmlns:a16="http://schemas.microsoft.com/office/drawing/2014/main" val="2360736713"/>
                    </a:ext>
                  </a:extLst>
                </a:gridCol>
                <a:gridCol w="1930132">
                  <a:extLst>
                    <a:ext uri="{9D8B030D-6E8A-4147-A177-3AD203B41FA5}">
                      <a16:colId xmlns:a16="http://schemas.microsoft.com/office/drawing/2014/main" val="3446256725"/>
                    </a:ext>
                  </a:extLst>
                </a:gridCol>
                <a:gridCol w="1931910">
                  <a:extLst>
                    <a:ext uri="{9D8B030D-6E8A-4147-A177-3AD203B41FA5}">
                      <a16:colId xmlns:a16="http://schemas.microsoft.com/office/drawing/2014/main" val="332917784"/>
                    </a:ext>
                  </a:extLst>
                </a:gridCol>
                <a:gridCol w="1931910">
                  <a:extLst>
                    <a:ext uri="{9D8B030D-6E8A-4147-A177-3AD203B41FA5}">
                      <a16:colId xmlns:a16="http://schemas.microsoft.com/office/drawing/2014/main" val="2822823941"/>
                    </a:ext>
                  </a:extLst>
                </a:gridCol>
                <a:gridCol w="1931910">
                  <a:extLst>
                    <a:ext uri="{9D8B030D-6E8A-4147-A177-3AD203B41FA5}">
                      <a16:colId xmlns:a16="http://schemas.microsoft.com/office/drawing/2014/main" val="3360497652"/>
                    </a:ext>
                  </a:extLst>
                </a:gridCol>
              </a:tblGrid>
              <a:tr h="5137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Activo</a:t>
                      </a:r>
                      <a:endParaRPr lang="es-ES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Amenaza</a:t>
                      </a:r>
                      <a:endParaRPr lang="es-ES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Degradación</a:t>
                      </a:r>
                      <a:endParaRPr lang="es-ES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Valoración</a:t>
                      </a:r>
                      <a:endParaRPr lang="es-ES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Impacto</a:t>
                      </a:r>
                      <a:endParaRPr lang="es-ES" dirty="0">
                        <a:effectLst/>
                      </a:endParaRPr>
                    </a:p>
                  </a:txBody>
                  <a:tcPr marL="130810" marR="73025" marT="24130" marB="0"/>
                </a:tc>
                <a:extLst>
                  <a:ext uri="{0D108BD9-81ED-4DB2-BD59-A6C34878D82A}">
                    <a16:rowId xmlns:a16="http://schemas.microsoft.com/office/drawing/2014/main" val="1197712953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Usuarios externos registrados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651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Errores de usuario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651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1%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905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MB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905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MB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extLst>
                  <a:ext uri="{0D108BD9-81ED-4DB2-BD59-A6C34878D82A}">
                    <a16:rowId xmlns:a16="http://schemas.microsoft.com/office/drawing/2014/main" val="1542637338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R="5905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Clientes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Suplantación de la identidad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8420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10%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651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B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905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MB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extLst>
                  <a:ext uri="{0D108BD9-81ED-4DB2-BD59-A6C34878D82A}">
                    <a16:rowId xmlns:a16="http://schemas.microsoft.com/office/drawing/2014/main" val="2535007872"/>
                  </a:ext>
                </a:extLst>
              </a:tr>
              <a:tr h="745434">
                <a:tc>
                  <a:txBody>
                    <a:bodyPr/>
                    <a:lstStyle/>
                    <a:p>
                      <a:pPr marR="58420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Empleados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Suplantación de la identidad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5880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100%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905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A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905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A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extLst>
                  <a:ext uri="{0D108BD9-81ED-4DB2-BD59-A6C34878D82A}">
                    <a16:rowId xmlns:a16="http://schemas.microsoft.com/office/drawing/2014/main" val="1838089972"/>
                  </a:ext>
                </a:extLst>
              </a:tr>
              <a:tr h="530086">
                <a:tc>
                  <a:txBody>
                    <a:bodyPr/>
                    <a:lstStyle/>
                    <a:p>
                      <a:pPr marR="58420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Empleados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524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Extorsión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5880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100%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778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A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905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A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extLst>
                  <a:ext uri="{0D108BD9-81ED-4DB2-BD59-A6C34878D82A}">
                    <a16:rowId xmlns:a16="http://schemas.microsoft.com/office/drawing/2014/main" val="1882312077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R="58420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Empleados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Ingeniería social picaresca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5880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100%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905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A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9055" algn="ctr"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A</a:t>
                      </a:r>
                      <a:r>
                        <a:rPr lang="es-ES" dirty="0"/>
                        <a:t> </a:t>
                      </a:r>
                      <a:endParaRPr lang="es-ES">
                        <a:effectLst/>
                      </a:endParaRPr>
                    </a:p>
                  </a:txBody>
                  <a:tcPr marL="130810" marR="73025" marT="24130" marB="0"/>
                </a:tc>
                <a:extLst>
                  <a:ext uri="{0D108BD9-81ED-4DB2-BD59-A6C34878D82A}">
                    <a16:rowId xmlns:a16="http://schemas.microsoft.com/office/drawing/2014/main" val="370790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29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Personal</a:t>
            </a:r>
            <a:endParaRPr lang="en-US" dirty="0" err="1">
              <a:latin typeface="Rockwell Condensed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C86ACEF-1A37-4493-92AD-C413F4D5B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13794"/>
              </p:ext>
            </p:extLst>
          </p:nvPr>
        </p:nvGraphicFramePr>
        <p:xfrm>
          <a:off x="1279584" y="1739660"/>
          <a:ext cx="9810583" cy="4290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5390">
                  <a:extLst>
                    <a:ext uri="{9D8B030D-6E8A-4147-A177-3AD203B41FA5}">
                      <a16:colId xmlns:a16="http://schemas.microsoft.com/office/drawing/2014/main" val="781139653"/>
                    </a:ext>
                  </a:extLst>
                </a:gridCol>
                <a:gridCol w="1954695">
                  <a:extLst>
                    <a:ext uri="{9D8B030D-6E8A-4147-A177-3AD203B41FA5}">
                      <a16:colId xmlns:a16="http://schemas.microsoft.com/office/drawing/2014/main" val="3875146619"/>
                    </a:ext>
                  </a:extLst>
                </a:gridCol>
                <a:gridCol w="1838739">
                  <a:extLst>
                    <a:ext uri="{9D8B030D-6E8A-4147-A177-3AD203B41FA5}">
                      <a16:colId xmlns:a16="http://schemas.microsoft.com/office/drawing/2014/main" val="3231301010"/>
                    </a:ext>
                  </a:extLst>
                </a:gridCol>
                <a:gridCol w="1710990">
                  <a:extLst>
                    <a:ext uri="{9D8B030D-6E8A-4147-A177-3AD203B41FA5}">
                      <a16:colId xmlns:a16="http://schemas.microsoft.com/office/drawing/2014/main" val="1489667792"/>
                    </a:ext>
                  </a:extLst>
                </a:gridCol>
                <a:gridCol w="1920769">
                  <a:extLst>
                    <a:ext uri="{9D8B030D-6E8A-4147-A177-3AD203B41FA5}">
                      <a16:colId xmlns:a16="http://schemas.microsoft.com/office/drawing/2014/main" val="4094286621"/>
                    </a:ext>
                  </a:extLst>
                </a:gridCol>
              </a:tblGrid>
              <a:tr h="5708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Activo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Amenazas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Degradación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Valoración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Impacto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extLst>
                  <a:ext uri="{0D108BD9-81ED-4DB2-BD59-A6C34878D82A}">
                    <a16:rowId xmlns:a16="http://schemas.microsoft.com/office/drawing/2014/main" val="1133113746"/>
                  </a:ext>
                </a:extLst>
              </a:tr>
              <a:tr h="1012752">
                <a:tc>
                  <a:txBody>
                    <a:bodyPr/>
                    <a:lstStyle/>
                    <a:p>
                      <a:pPr marR="5778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Administración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Suplantación de la identidad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588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100%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778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778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extLst>
                  <a:ext uri="{0D108BD9-81ED-4DB2-BD59-A6C34878D82A}">
                    <a16:rowId xmlns:a16="http://schemas.microsoft.com/office/drawing/2014/main" val="3482339084"/>
                  </a:ext>
                </a:extLst>
              </a:tr>
              <a:tr h="681307">
                <a:tc>
                  <a:txBody>
                    <a:bodyPr/>
                    <a:lstStyle/>
                    <a:p>
                      <a:pPr marR="5778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Administración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524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Extorsión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588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100%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905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905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extLst>
                  <a:ext uri="{0D108BD9-81ED-4DB2-BD59-A6C34878D82A}">
                    <a16:rowId xmlns:a16="http://schemas.microsoft.com/office/drawing/2014/main" val="1763965852"/>
                  </a:ext>
                </a:extLst>
              </a:tr>
              <a:tr h="1012752">
                <a:tc>
                  <a:txBody>
                    <a:bodyPr/>
                    <a:lstStyle/>
                    <a:p>
                      <a:pPr marR="5778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Administración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Ingeniería social picaresca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588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100%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842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842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extLst>
                  <a:ext uri="{0D108BD9-81ED-4DB2-BD59-A6C34878D82A}">
                    <a16:rowId xmlns:a16="http://schemas.microsoft.com/office/drawing/2014/main" val="1820105442"/>
                  </a:ext>
                </a:extLst>
              </a:tr>
              <a:tr h="1012752">
                <a:tc>
                  <a:txBody>
                    <a:bodyPr/>
                    <a:lstStyle/>
                    <a:p>
                      <a:pPr marR="5778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Proveedores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Suplantación de la identidad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842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10%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778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B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tc>
                  <a:txBody>
                    <a:bodyPr/>
                    <a:lstStyle/>
                    <a:p>
                      <a:pPr marR="5905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MB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130810" marR="73025" marT="24130" marB="0"/>
                </a:tc>
                <a:extLst>
                  <a:ext uri="{0D108BD9-81ED-4DB2-BD59-A6C34878D82A}">
                    <a16:rowId xmlns:a16="http://schemas.microsoft.com/office/drawing/2014/main" val="346248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44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942" y="168331"/>
            <a:ext cx="8635043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¿QUÉ HACEMOS?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uadroTexto 7">
            <a:extLst>
              <a:ext uri="{FF2B5EF4-FFF2-40B4-BE49-F238E27FC236}">
                <a16:creationId xmlns:a16="http://schemas.microsoft.com/office/drawing/2014/main" id="{AF39DEF0-4902-4FB4-BAB3-6EA07D890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18945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79803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Personal</a:t>
            </a:r>
            <a:endParaRPr lang="en-US" dirty="0" err="1">
              <a:latin typeface="Rockwell Condensed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32C330C-E0D7-4F39-AF70-DAAFBA174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51735"/>
              </p:ext>
            </p:extLst>
          </p:nvPr>
        </p:nvGraphicFramePr>
        <p:xfrm>
          <a:off x="1423358" y="1811547"/>
          <a:ext cx="9562997" cy="4594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3171184847"/>
                    </a:ext>
                  </a:extLst>
                </a:gridCol>
                <a:gridCol w="1870572">
                  <a:extLst>
                    <a:ext uri="{9D8B030D-6E8A-4147-A177-3AD203B41FA5}">
                      <a16:colId xmlns:a16="http://schemas.microsoft.com/office/drawing/2014/main" val="3620612072"/>
                    </a:ext>
                  </a:extLst>
                </a:gridCol>
                <a:gridCol w="1872294">
                  <a:extLst>
                    <a:ext uri="{9D8B030D-6E8A-4147-A177-3AD203B41FA5}">
                      <a16:colId xmlns:a16="http://schemas.microsoft.com/office/drawing/2014/main" val="2105445873"/>
                    </a:ext>
                  </a:extLst>
                </a:gridCol>
                <a:gridCol w="1872294">
                  <a:extLst>
                    <a:ext uri="{9D8B030D-6E8A-4147-A177-3AD203B41FA5}">
                      <a16:colId xmlns:a16="http://schemas.microsoft.com/office/drawing/2014/main" val="1504061250"/>
                    </a:ext>
                  </a:extLst>
                </a:gridCol>
                <a:gridCol w="1872294">
                  <a:extLst>
                    <a:ext uri="{9D8B030D-6E8A-4147-A177-3AD203B41FA5}">
                      <a16:colId xmlns:a16="http://schemas.microsoft.com/office/drawing/2014/main" val="2792106447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Activo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Amenazas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Probabilidad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Impacto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Riesgo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255642436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Usuarios externos registrados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Errores de usuario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100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MB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B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46688031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Clientes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Suplantación de la identidad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MB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B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2863482092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Empleados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Suplantación de la identidad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3772330603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Empleados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254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Extorsión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254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4225366671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Empleados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Ingeniería social picaresca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90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89706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9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Personal</a:t>
            </a:r>
            <a:endParaRPr lang="en-US" dirty="0" err="1">
              <a:latin typeface="Rockwell Condensed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325E370-6453-4C40-83FF-854523F2A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6151"/>
              </p:ext>
            </p:extLst>
          </p:nvPr>
        </p:nvGraphicFramePr>
        <p:xfrm>
          <a:off x="1491861" y="1988269"/>
          <a:ext cx="9631167" cy="3661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9434">
                  <a:extLst>
                    <a:ext uri="{9D8B030D-6E8A-4147-A177-3AD203B41FA5}">
                      <a16:colId xmlns:a16="http://schemas.microsoft.com/office/drawing/2014/main" val="188312766"/>
                    </a:ext>
                  </a:extLst>
                </a:gridCol>
                <a:gridCol w="1704810">
                  <a:extLst>
                    <a:ext uri="{9D8B030D-6E8A-4147-A177-3AD203B41FA5}">
                      <a16:colId xmlns:a16="http://schemas.microsoft.com/office/drawing/2014/main" val="4144489168"/>
                    </a:ext>
                  </a:extLst>
                </a:gridCol>
                <a:gridCol w="1885641">
                  <a:extLst>
                    <a:ext uri="{9D8B030D-6E8A-4147-A177-3AD203B41FA5}">
                      <a16:colId xmlns:a16="http://schemas.microsoft.com/office/drawing/2014/main" val="2615166247"/>
                    </a:ext>
                  </a:extLst>
                </a:gridCol>
                <a:gridCol w="1885641">
                  <a:extLst>
                    <a:ext uri="{9D8B030D-6E8A-4147-A177-3AD203B41FA5}">
                      <a16:colId xmlns:a16="http://schemas.microsoft.com/office/drawing/2014/main" val="1542985111"/>
                    </a:ext>
                  </a:extLst>
                </a:gridCol>
                <a:gridCol w="1885641">
                  <a:extLst>
                    <a:ext uri="{9D8B030D-6E8A-4147-A177-3AD203B41FA5}">
                      <a16:colId xmlns:a16="http://schemas.microsoft.com/office/drawing/2014/main" val="2235238964"/>
                    </a:ext>
                  </a:extLst>
                </a:gridCol>
              </a:tblGrid>
              <a:tr h="519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Activo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Amenazas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Probabilidad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Impacto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dirty="0"/>
                        <a:t>Riesgo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2428602795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Administración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Suplantación de la identidad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220727431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Administración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254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Extorsión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90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426752341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Administración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Ingeniería social picaresca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90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2591805457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Proveedores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Suplantación de la identidad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MB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B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387007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53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SALVAGUARDAS</a:t>
            </a:r>
            <a:endParaRPr lang="en-US" dirty="0" err="1">
              <a:latin typeface="Rockwell Condensed"/>
            </a:endParaRPr>
          </a:p>
        </p:txBody>
      </p:sp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9BD78E4-0E82-4A61-A38D-17760BDD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1898946"/>
            <a:ext cx="11383991" cy="41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9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SALVAGUARDAS</a:t>
            </a:r>
            <a:endParaRPr lang="en-US" dirty="0" err="1">
              <a:latin typeface="Rockwell Condensed"/>
            </a:endParaRPr>
          </a:p>
        </p:txBody>
      </p:sp>
      <p:pic>
        <p:nvPicPr>
          <p:cNvPr id="3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0F43C47-472A-49D9-952B-B8F301B2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2213574"/>
            <a:ext cx="11484633" cy="39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14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dudas</a:t>
            </a: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8A24C9CA-BE03-4AE6-A889-A2AAF940D2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" b="626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34" name="Group 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15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4CBBB-C3C5-4B26-AB91-C132AE83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2" y="2497347"/>
            <a:ext cx="3200400" cy="1737360"/>
          </a:xfrm>
        </p:spPr>
        <p:txBody>
          <a:bodyPr>
            <a:normAutofit/>
          </a:bodyPr>
          <a:lstStyle/>
          <a:p>
            <a:r>
              <a:rPr lang="es-ES" sz="6000" dirty="0"/>
              <a:t>Activos</a:t>
            </a:r>
            <a:endParaRPr lang="es-ES" sz="6000" dirty="0">
              <a:latin typeface="Rockwell Condensed"/>
            </a:endParaRPr>
          </a:p>
        </p:txBody>
      </p:sp>
      <p:pic>
        <p:nvPicPr>
          <p:cNvPr id="5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BAD79BE-D32A-4D58-83BF-0E8D1A1E66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000" r="11000"/>
          <a:stretch/>
        </p:blipFill>
        <p:spPr>
          <a:xfrm>
            <a:off x="948906" y="690113"/>
            <a:ext cx="6894759" cy="49889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80B465F-D9B7-4E04-AE19-88FC44830EC7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EF9465-3E11-405F-87A5-E9D4A02E3078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8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Servicios</a:t>
            </a:r>
          </a:p>
        </p:txBody>
      </p:sp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D7DB7ED-560E-43B9-8741-B23C84F0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7" y="2096804"/>
            <a:ext cx="5906218" cy="35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5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Condensed"/>
              </a:rPr>
              <a:t>SERVICIOS INTERNOS</a:t>
            </a:r>
            <a:endParaRPr lang="en-US" dirty="0" err="1">
              <a:latin typeface="Rockwell Condensed"/>
            </a:endParaRPr>
          </a:p>
        </p:txBody>
      </p:sp>
      <p:pic>
        <p:nvPicPr>
          <p:cNvPr id="8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B0B221F-FAD4-4BEC-B6B3-8A718DB8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0" y="2750060"/>
            <a:ext cx="5259237" cy="19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Condensed"/>
              </a:rPr>
              <a:t>SERVICIOS INTERNOS</a:t>
            </a:r>
            <a:endParaRPr lang="en-US" dirty="0" err="1">
              <a:latin typeface="Rockwell Condensed"/>
            </a:endParaRPr>
          </a:p>
        </p:txBody>
      </p:sp>
      <p:pic>
        <p:nvPicPr>
          <p:cNvPr id="3" name="Imagen 3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C6505AB1-E563-492B-92B4-BCE04E204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3" y="1984191"/>
            <a:ext cx="9845612" cy="35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9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internos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508026A-B78D-4875-B9BF-17F800EA51B5}"/>
              </a:ext>
            </a:extLst>
          </p:cNvPr>
          <p:cNvGraphicFramePr>
            <a:graphicFrameLocks noGrp="1"/>
          </p:cNvGraphicFramePr>
          <p:nvPr/>
        </p:nvGraphicFramePr>
        <p:xfrm>
          <a:off x="3335337" y="2688272"/>
          <a:ext cx="5521326" cy="1481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014">
                  <a:extLst>
                    <a:ext uri="{9D8B030D-6E8A-4147-A177-3AD203B41FA5}">
                      <a16:colId xmlns:a16="http://schemas.microsoft.com/office/drawing/2014/main" val="3379901823"/>
                    </a:ext>
                  </a:extLst>
                </a:gridCol>
                <a:gridCol w="1380014">
                  <a:extLst>
                    <a:ext uri="{9D8B030D-6E8A-4147-A177-3AD203B41FA5}">
                      <a16:colId xmlns:a16="http://schemas.microsoft.com/office/drawing/2014/main" val="4006740700"/>
                    </a:ext>
                  </a:extLst>
                </a:gridCol>
                <a:gridCol w="1380649">
                  <a:extLst>
                    <a:ext uri="{9D8B030D-6E8A-4147-A177-3AD203B41FA5}">
                      <a16:colId xmlns:a16="http://schemas.microsoft.com/office/drawing/2014/main" val="1418800935"/>
                    </a:ext>
                  </a:extLst>
                </a:gridCol>
                <a:gridCol w="1380649">
                  <a:extLst>
                    <a:ext uri="{9D8B030D-6E8A-4147-A177-3AD203B41FA5}">
                      <a16:colId xmlns:a16="http://schemas.microsoft.com/office/drawing/2014/main" val="1988471090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Amenaza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6985"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Probabilidad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Frecuencia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Temporalidad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17027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Phising, spam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6985"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10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3810"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Frecuente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5715"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Mensualmente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19023879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Indisponibilidad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5080"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1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Normal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Una vez al año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3968213243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Fallo en la contabilidad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1/10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3810"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Poco frecuente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Cada varios años </a:t>
                      </a:r>
                      <a:endParaRPr lang="es-ES">
                        <a:effectLst/>
                      </a:endParaRP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235436677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BE41F2C-13C4-4FBD-9986-E46953B75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73638"/>
              </p:ext>
            </p:extLst>
          </p:nvPr>
        </p:nvGraphicFramePr>
        <p:xfrm>
          <a:off x="1035170" y="1926566"/>
          <a:ext cx="10109889" cy="3975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3565">
                  <a:extLst>
                    <a:ext uri="{9D8B030D-6E8A-4147-A177-3AD203B41FA5}">
                      <a16:colId xmlns:a16="http://schemas.microsoft.com/office/drawing/2014/main" val="885524554"/>
                    </a:ext>
                  </a:extLst>
                </a:gridCol>
                <a:gridCol w="2370220">
                  <a:extLst>
                    <a:ext uri="{9D8B030D-6E8A-4147-A177-3AD203B41FA5}">
                      <a16:colId xmlns:a16="http://schemas.microsoft.com/office/drawing/2014/main" val="3450906022"/>
                    </a:ext>
                  </a:extLst>
                </a:gridCol>
                <a:gridCol w="2528052">
                  <a:extLst>
                    <a:ext uri="{9D8B030D-6E8A-4147-A177-3AD203B41FA5}">
                      <a16:colId xmlns:a16="http://schemas.microsoft.com/office/drawing/2014/main" val="2009687870"/>
                    </a:ext>
                  </a:extLst>
                </a:gridCol>
                <a:gridCol w="2528052">
                  <a:extLst>
                    <a:ext uri="{9D8B030D-6E8A-4147-A177-3AD203B41FA5}">
                      <a16:colId xmlns:a16="http://schemas.microsoft.com/office/drawing/2014/main" val="3664843857"/>
                    </a:ext>
                  </a:extLst>
                </a:gridCol>
              </a:tblGrid>
              <a:tr h="842765"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Amenaza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698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Probabilidad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Frecuencia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Temporalidad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1389614286"/>
                  </a:ext>
                </a:extLst>
              </a:tr>
              <a:tr h="971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Phising</a:t>
                      </a:r>
                      <a:r>
                        <a:rPr lang="es-ES" sz="2000" dirty="0">
                          <a:effectLst/>
                        </a:rPr>
                        <a:t>, spam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698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381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Frecuente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571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Mensualmente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2059636727"/>
                  </a:ext>
                </a:extLst>
              </a:tr>
              <a:tr h="806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Indisponibilidad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508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Normal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Una vez al año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1918049320"/>
                  </a:ext>
                </a:extLst>
              </a:tr>
              <a:tr h="1355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Fallo en la contabilidad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1/10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381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Poco frecuente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tc>
                  <a:txBody>
                    <a:bodyPr/>
                    <a:lstStyle/>
                    <a:p>
                      <a:pPr marL="444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Cada varios años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68580" marR="73025" marT="23495" marB="0"/>
                </a:tc>
                <a:extLst>
                  <a:ext uri="{0D108BD9-81ED-4DB2-BD59-A6C34878D82A}">
                    <a16:rowId xmlns:a16="http://schemas.microsoft.com/office/drawing/2014/main" val="186531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01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internos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29DF381-0C4D-435E-B4A2-1CF623742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38648"/>
              </p:ext>
            </p:extLst>
          </p:nvPr>
        </p:nvGraphicFramePr>
        <p:xfrm>
          <a:off x="1035169" y="1912188"/>
          <a:ext cx="10546914" cy="3694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9092">
                  <a:extLst>
                    <a:ext uri="{9D8B030D-6E8A-4147-A177-3AD203B41FA5}">
                      <a16:colId xmlns:a16="http://schemas.microsoft.com/office/drawing/2014/main" val="2860109817"/>
                    </a:ext>
                  </a:extLst>
                </a:gridCol>
                <a:gridCol w="2915478">
                  <a:extLst>
                    <a:ext uri="{9D8B030D-6E8A-4147-A177-3AD203B41FA5}">
                      <a16:colId xmlns:a16="http://schemas.microsoft.com/office/drawing/2014/main" val="2473747491"/>
                    </a:ext>
                  </a:extLst>
                </a:gridCol>
                <a:gridCol w="1888434">
                  <a:extLst>
                    <a:ext uri="{9D8B030D-6E8A-4147-A177-3AD203B41FA5}">
                      <a16:colId xmlns:a16="http://schemas.microsoft.com/office/drawing/2014/main" val="3151800538"/>
                    </a:ext>
                  </a:extLst>
                </a:gridCol>
                <a:gridCol w="1871869">
                  <a:extLst>
                    <a:ext uri="{9D8B030D-6E8A-4147-A177-3AD203B41FA5}">
                      <a16:colId xmlns:a16="http://schemas.microsoft.com/office/drawing/2014/main" val="1919239654"/>
                    </a:ext>
                  </a:extLst>
                </a:gridCol>
                <a:gridCol w="1582041">
                  <a:extLst>
                    <a:ext uri="{9D8B030D-6E8A-4147-A177-3AD203B41FA5}">
                      <a16:colId xmlns:a16="http://schemas.microsoft.com/office/drawing/2014/main" val="2172073518"/>
                    </a:ext>
                  </a:extLst>
                </a:gridCol>
              </a:tblGrid>
              <a:tr h="742106"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Activo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Amenaza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Degradación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254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Valoración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12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Impacto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2579855426"/>
                  </a:ext>
                </a:extLst>
              </a:tr>
              <a:tr h="1104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Gestión personal y nóminas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1270" algn="ctr">
                        <a:spcAft>
                          <a:spcPts val="0"/>
                        </a:spcAft>
                      </a:pPr>
                      <a:r>
                        <a:rPr lang="es-ES" sz="2000" b="0" dirty="0">
                          <a:effectLst/>
                        </a:rPr>
                        <a:t>Indisponibilidad</a:t>
                      </a:r>
                      <a:r>
                        <a:rPr lang="es-ES" sz="2000" b="0" dirty="0"/>
                        <a:t> </a:t>
                      </a:r>
                      <a:endParaRPr lang="es-ES" sz="2000" b="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 b="0" dirty="0">
                          <a:effectLst/>
                        </a:rPr>
                        <a:t>20%</a:t>
                      </a:r>
                      <a:r>
                        <a:rPr lang="es-ES" sz="2000" b="0" dirty="0"/>
                        <a:t> </a:t>
                      </a:r>
                      <a:endParaRPr lang="es-ES" sz="2000" b="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 b="0" dirty="0">
                          <a:effectLst/>
                        </a:rPr>
                        <a:t>B</a:t>
                      </a:r>
                      <a:r>
                        <a:rPr lang="es-ES" sz="2000" b="0" dirty="0"/>
                        <a:t> </a:t>
                      </a:r>
                      <a:endParaRPr lang="es-ES" sz="2000" b="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 b="0" dirty="0">
                          <a:effectLst/>
                        </a:rPr>
                        <a:t>MB</a:t>
                      </a:r>
                      <a:r>
                        <a:rPr lang="es-ES" sz="2000" b="0" dirty="0"/>
                        <a:t> </a:t>
                      </a:r>
                      <a:endParaRPr lang="es-ES" sz="2000" b="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2911756639"/>
                  </a:ext>
                </a:extLst>
              </a:tr>
              <a:tr h="1104914">
                <a:tc>
                  <a:txBody>
                    <a:bodyPr/>
                    <a:lstStyle/>
                    <a:p>
                      <a:pPr marL="381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Gestión de contabilidad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0" dirty="0">
                          <a:effectLst/>
                        </a:rPr>
                        <a:t>Fallo en la contabilidad</a:t>
                      </a:r>
                      <a:r>
                        <a:rPr lang="es-ES" sz="2000" b="0" dirty="0"/>
                        <a:t> </a:t>
                      </a:r>
                      <a:endParaRPr lang="es-ES" sz="2000" b="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 b="0" dirty="0">
                          <a:effectLst/>
                        </a:rPr>
                        <a:t>10%</a:t>
                      </a:r>
                      <a:r>
                        <a:rPr lang="es-ES" sz="2000" b="0" dirty="0"/>
                        <a:t> </a:t>
                      </a:r>
                      <a:endParaRPr lang="es-ES" sz="2000" b="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2540" algn="ctr">
                        <a:spcAft>
                          <a:spcPts val="0"/>
                        </a:spcAft>
                      </a:pPr>
                      <a:r>
                        <a:rPr lang="es-ES" sz="2000" b="0" dirty="0">
                          <a:effectLst/>
                        </a:rPr>
                        <a:t>A</a:t>
                      </a:r>
                      <a:r>
                        <a:rPr lang="es-ES" sz="2000" b="0" dirty="0"/>
                        <a:t> </a:t>
                      </a:r>
                      <a:endParaRPr lang="es-ES" sz="2000" b="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905" algn="ctr">
                        <a:spcAft>
                          <a:spcPts val="0"/>
                        </a:spcAft>
                      </a:pPr>
                      <a:r>
                        <a:rPr lang="es-ES" sz="2000" b="0" dirty="0">
                          <a:effectLst/>
                        </a:rPr>
                        <a:t>M</a:t>
                      </a:r>
                      <a:r>
                        <a:rPr lang="es-ES" sz="2000" b="0" dirty="0"/>
                        <a:t> </a:t>
                      </a:r>
                      <a:endParaRPr lang="es-ES" sz="2000" b="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3611560808"/>
                  </a:ext>
                </a:extLst>
              </a:tr>
              <a:tr h="742106"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Correo</a:t>
                      </a:r>
                      <a:r>
                        <a:rPr lang="es-ES" sz="2000" dirty="0"/>
                        <a:t> </a:t>
                      </a:r>
                      <a:endParaRPr lang="es-ES" sz="200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 b="0" dirty="0">
                          <a:effectLst/>
                        </a:rPr>
                        <a:t>Phishing, spam</a:t>
                      </a:r>
                      <a:r>
                        <a:rPr lang="es-ES" sz="2000" b="0" dirty="0"/>
                        <a:t> </a:t>
                      </a:r>
                      <a:endParaRPr lang="es-ES" sz="2000" b="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 b="0" dirty="0">
                          <a:effectLst/>
                        </a:rPr>
                        <a:t>80%</a:t>
                      </a:r>
                      <a:r>
                        <a:rPr lang="es-ES" sz="2000" b="0" dirty="0"/>
                        <a:t> </a:t>
                      </a:r>
                      <a:endParaRPr lang="es-ES" sz="2000" b="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 b="0" dirty="0">
                          <a:effectLst/>
                        </a:rPr>
                        <a:t>MA</a:t>
                      </a:r>
                      <a:r>
                        <a:rPr lang="es-ES" sz="2000" b="0" dirty="0"/>
                        <a:t> </a:t>
                      </a:r>
                      <a:endParaRPr lang="es-ES" sz="2000" b="0" dirty="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 b="0" dirty="0">
                          <a:effectLst/>
                        </a:rPr>
                        <a:t>MA</a:t>
                      </a:r>
                      <a:r>
                        <a:rPr lang="es-ES" sz="2000" b="0" dirty="0"/>
                        <a:t> </a:t>
                      </a:r>
                      <a:endParaRPr lang="es-ES" sz="2000" b="0" dirty="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50110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8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internos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4974D75-41E8-40E4-9A95-B6071E47E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21868"/>
              </p:ext>
            </p:extLst>
          </p:nvPr>
        </p:nvGraphicFramePr>
        <p:xfrm>
          <a:off x="934528" y="1912189"/>
          <a:ext cx="10447516" cy="3478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519">
                  <a:extLst>
                    <a:ext uri="{9D8B030D-6E8A-4147-A177-3AD203B41FA5}">
                      <a16:colId xmlns:a16="http://schemas.microsoft.com/office/drawing/2014/main" val="3255247167"/>
                    </a:ext>
                  </a:extLst>
                </a:gridCol>
                <a:gridCol w="2368825">
                  <a:extLst>
                    <a:ext uri="{9D8B030D-6E8A-4147-A177-3AD203B41FA5}">
                      <a16:colId xmlns:a16="http://schemas.microsoft.com/office/drawing/2014/main" val="3444694211"/>
                    </a:ext>
                  </a:extLst>
                </a:gridCol>
                <a:gridCol w="1888434">
                  <a:extLst>
                    <a:ext uri="{9D8B030D-6E8A-4147-A177-3AD203B41FA5}">
                      <a16:colId xmlns:a16="http://schemas.microsoft.com/office/drawing/2014/main" val="2060917992"/>
                    </a:ext>
                  </a:extLst>
                </a:gridCol>
                <a:gridCol w="1877268">
                  <a:extLst>
                    <a:ext uri="{9D8B030D-6E8A-4147-A177-3AD203B41FA5}">
                      <a16:colId xmlns:a16="http://schemas.microsoft.com/office/drawing/2014/main" val="2520738214"/>
                    </a:ext>
                  </a:extLst>
                </a:gridCol>
                <a:gridCol w="2045470">
                  <a:extLst>
                    <a:ext uri="{9D8B030D-6E8A-4147-A177-3AD203B41FA5}">
                      <a16:colId xmlns:a16="http://schemas.microsoft.com/office/drawing/2014/main" val="578598368"/>
                    </a:ext>
                  </a:extLst>
                </a:gridCol>
              </a:tblGrid>
              <a:tr h="703140"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Activo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127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Amenaza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1905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Probabilidad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127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Impacto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127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Riesgo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3017450680"/>
                  </a:ext>
                </a:extLst>
              </a:tr>
              <a:tr h="1036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Gestión personal y nóminas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127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Indisponibilidad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10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27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MB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B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2602324568"/>
                  </a:ext>
                </a:extLst>
              </a:tr>
              <a:tr h="1036207">
                <a:tc>
                  <a:txBody>
                    <a:bodyPr/>
                    <a:lstStyle/>
                    <a:p>
                      <a:pPr marL="381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Gestión de contabilidad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Fallo en la contabilidad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1905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1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254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M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M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2480488058"/>
                  </a:ext>
                </a:extLst>
              </a:tr>
              <a:tr h="703140"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Correo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R="635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Phishing, spam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1/10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MA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tc>
                  <a:txBody>
                    <a:bodyPr/>
                    <a:lstStyle/>
                    <a:p>
                      <a:pPr marL="635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MA</a:t>
                      </a:r>
                      <a:r>
                        <a:rPr lang="es-ES" sz="2000"/>
                        <a:t> </a:t>
                      </a:r>
                      <a:endParaRPr lang="es-ES" sz="2000">
                        <a:effectLst/>
                      </a:endParaRPr>
                    </a:p>
                  </a:txBody>
                  <a:tcPr marL="73025" marR="73025" marT="23495" marB="0"/>
                </a:tc>
                <a:extLst>
                  <a:ext uri="{0D108BD9-81ED-4DB2-BD59-A6C34878D82A}">
                    <a16:rowId xmlns:a16="http://schemas.microsoft.com/office/drawing/2014/main" val="3409695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93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Panorámica</PresentationFormat>
  <Paragraphs>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Wood Type</vt:lpstr>
      <vt:lpstr>MEGASTORE</vt:lpstr>
      <vt:lpstr>¿QUÉ HACEMOS?</vt:lpstr>
      <vt:lpstr>Activos</vt:lpstr>
      <vt:lpstr>Servicios</vt:lpstr>
      <vt:lpstr>SERVICIOS INTERNOS</vt:lpstr>
      <vt:lpstr>SERVICIOS INTERNOS</vt:lpstr>
      <vt:lpstr>Servicios internos</vt:lpstr>
      <vt:lpstr>Servicios internos</vt:lpstr>
      <vt:lpstr>Servicios internos</vt:lpstr>
      <vt:lpstr>Equipamiento</vt:lpstr>
      <vt:lpstr>Equipos</vt:lpstr>
      <vt:lpstr>Equipos</vt:lpstr>
      <vt:lpstr>Equipos</vt:lpstr>
      <vt:lpstr>Equipos</vt:lpstr>
      <vt:lpstr>Personal</vt:lpstr>
      <vt:lpstr>Personal</vt:lpstr>
      <vt:lpstr>Personal</vt:lpstr>
      <vt:lpstr>Personal</vt:lpstr>
      <vt:lpstr>Personal</vt:lpstr>
      <vt:lpstr>Personal</vt:lpstr>
      <vt:lpstr>Personal</vt:lpstr>
      <vt:lpstr>SALVAGUARDAS</vt:lpstr>
      <vt:lpstr>SALVAGUARDAS</vt:lpstr>
      <vt:lpstr>dudas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494</cp:revision>
  <dcterms:created xsi:type="dcterms:W3CDTF">2014-09-12T02:14:24Z</dcterms:created>
  <dcterms:modified xsi:type="dcterms:W3CDTF">2018-12-17T17:11:38Z</dcterms:modified>
</cp:coreProperties>
</file>