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4"/>
  </p:sldMasterIdLst>
  <p:sldIdLst>
    <p:sldId id="256" r:id="rId5"/>
    <p:sldId id="261" r:id="rId6"/>
    <p:sldId id="257" r:id="rId7"/>
    <p:sldId id="262" r:id="rId8"/>
    <p:sldId id="258" r:id="rId9"/>
    <p:sldId id="259" r:id="rId10"/>
    <p:sldId id="272" r:id="rId11"/>
    <p:sldId id="269" r:id="rId12"/>
    <p:sldId id="271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857B20-B243-4518-BE3A-5E34A847DCDE}" v="10" dt="2020-05-16T12:01:29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CIO GARCIA NUÑEZ" userId="869db2ae-22c1-4531-a1c4-6f089417dbc1" providerId="ADAL" clId="{510A40A9-EFBC-4896-ABDE-038FB298F0D9}"/>
    <pc:docChg chg="undo custSel addSld delSld modSld sldOrd">
      <pc:chgData name="ROCIO GARCIA NUÑEZ" userId="869db2ae-22c1-4531-a1c4-6f089417dbc1" providerId="ADAL" clId="{510A40A9-EFBC-4896-ABDE-038FB298F0D9}" dt="2020-05-10T10:25:54.712" v="1705" actId="1076"/>
      <pc:docMkLst>
        <pc:docMk/>
      </pc:docMkLst>
      <pc:sldChg chg="addSp delSp modSp">
        <pc:chgData name="ROCIO GARCIA NUÑEZ" userId="869db2ae-22c1-4531-a1c4-6f089417dbc1" providerId="ADAL" clId="{510A40A9-EFBC-4896-ABDE-038FB298F0D9}" dt="2020-05-09T14:25:51.924" v="30" actId="27636"/>
        <pc:sldMkLst>
          <pc:docMk/>
          <pc:sldMk cId="4174836202" sldId="256"/>
        </pc:sldMkLst>
        <pc:spChg chg="del mod">
          <ac:chgData name="ROCIO GARCIA NUÑEZ" userId="869db2ae-22c1-4531-a1c4-6f089417dbc1" providerId="ADAL" clId="{510A40A9-EFBC-4896-ABDE-038FB298F0D9}" dt="2020-05-09T14:23:17.485" v="5" actId="478"/>
          <ac:spMkLst>
            <pc:docMk/>
            <pc:sldMk cId="4174836202" sldId="256"/>
            <ac:spMk id="2" creationId="{7004FB56-8F17-462B-8883-899A25A8568A}"/>
          </ac:spMkLst>
        </pc:spChg>
        <pc:spChg chg="mod">
          <ac:chgData name="ROCIO GARCIA NUÑEZ" userId="869db2ae-22c1-4531-a1c4-6f089417dbc1" providerId="ADAL" clId="{510A40A9-EFBC-4896-ABDE-038FB298F0D9}" dt="2020-05-09T14:25:51.924" v="30" actId="27636"/>
          <ac:spMkLst>
            <pc:docMk/>
            <pc:sldMk cId="4174836202" sldId="256"/>
            <ac:spMk id="3" creationId="{4401F89C-61E1-450D-88B1-C9BE129224F1}"/>
          </ac:spMkLst>
        </pc:spChg>
        <pc:picChg chg="add del mod">
          <ac:chgData name="ROCIO GARCIA NUÑEZ" userId="869db2ae-22c1-4531-a1c4-6f089417dbc1" providerId="ADAL" clId="{510A40A9-EFBC-4896-ABDE-038FB298F0D9}" dt="2020-05-09T14:23:15.098" v="4"/>
          <ac:picMkLst>
            <pc:docMk/>
            <pc:sldMk cId="4174836202" sldId="256"/>
            <ac:picMk id="1026" creationId="{7D04BE96-62B5-4F31-8B33-28CF53BEC018}"/>
          </ac:picMkLst>
        </pc:picChg>
        <pc:picChg chg="add mod">
          <ac:chgData name="ROCIO GARCIA NUÑEZ" userId="869db2ae-22c1-4531-a1c4-6f089417dbc1" providerId="ADAL" clId="{510A40A9-EFBC-4896-ABDE-038FB298F0D9}" dt="2020-05-09T14:23:21.414" v="7" actId="1076"/>
          <ac:picMkLst>
            <pc:docMk/>
            <pc:sldMk cId="4174836202" sldId="256"/>
            <ac:picMk id="1028" creationId="{C66AE74C-54B7-4EE4-9C1F-6AAB98DF9A1B}"/>
          </ac:picMkLst>
        </pc:picChg>
      </pc:sldChg>
      <pc:sldChg chg="modSp add">
        <pc:chgData name="ROCIO GARCIA NUÑEZ" userId="869db2ae-22c1-4531-a1c4-6f089417dbc1" providerId="ADAL" clId="{510A40A9-EFBC-4896-ABDE-038FB298F0D9}" dt="2020-05-09T14:41:52.013" v="424" actId="20577"/>
        <pc:sldMkLst>
          <pc:docMk/>
          <pc:sldMk cId="2040418348" sldId="257"/>
        </pc:sldMkLst>
        <pc:spChg chg="mod">
          <ac:chgData name="ROCIO GARCIA NUÑEZ" userId="869db2ae-22c1-4531-a1c4-6f089417dbc1" providerId="ADAL" clId="{510A40A9-EFBC-4896-ABDE-038FB298F0D9}" dt="2020-05-09T14:34:14.186" v="284" actId="20577"/>
          <ac:spMkLst>
            <pc:docMk/>
            <pc:sldMk cId="2040418348" sldId="257"/>
            <ac:spMk id="2" creationId="{DA6D9437-4E95-45C1-99C3-2473029D3D92}"/>
          </ac:spMkLst>
        </pc:spChg>
        <pc:spChg chg="mod">
          <ac:chgData name="ROCIO GARCIA NUÑEZ" userId="869db2ae-22c1-4531-a1c4-6f089417dbc1" providerId="ADAL" clId="{510A40A9-EFBC-4896-ABDE-038FB298F0D9}" dt="2020-05-09T14:41:52.013" v="424" actId="20577"/>
          <ac:spMkLst>
            <pc:docMk/>
            <pc:sldMk cId="2040418348" sldId="257"/>
            <ac:spMk id="3" creationId="{7EED7551-343B-4114-901C-D43C25AD80D4}"/>
          </ac:spMkLst>
        </pc:spChg>
      </pc:sldChg>
      <pc:sldChg chg="addSp delSp modSp add">
        <pc:chgData name="ROCIO GARCIA NUÑEZ" userId="869db2ae-22c1-4531-a1c4-6f089417dbc1" providerId="ADAL" clId="{510A40A9-EFBC-4896-ABDE-038FB298F0D9}" dt="2020-05-10T10:16:44.719" v="1610" actId="1076"/>
        <pc:sldMkLst>
          <pc:docMk/>
          <pc:sldMk cId="3410868627" sldId="258"/>
        </pc:sldMkLst>
        <pc:spChg chg="mod">
          <ac:chgData name="ROCIO GARCIA NUÑEZ" userId="869db2ae-22c1-4531-a1c4-6f089417dbc1" providerId="ADAL" clId="{510A40A9-EFBC-4896-ABDE-038FB298F0D9}" dt="2020-05-09T14:27:45.096" v="51" actId="20577"/>
          <ac:spMkLst>
            <pc:docMk/>
            <pc:sldMk cId="3410868627" sldId="258"/>
            <ac:spMk id="2" creationId="{0931B71D-DBA0-41AB-BA43-C3BFEE5FB252}"/>
          </ac:spMkLst>
        </pc:spChg>
        <pc:spChg chg="mod">
          <ac:chgData name="ROCIO GARCIA NUÑEZ" userId="869db2ae-22c1-4531-a1c4-6f089417dbc1" providerId="ADAL" clId="{510A40A9-EFBC-4896-ABDE-038FB298F0D9}" dt="2020-05-09T15:19:48.387" v="867" actId="5793"/>
          <ac:spMkLst>
            <pc:docMk/>
            <pc:sldMk cId="3410868627" sldId="258"/>
            <ac:spMk id="3" creationId="{55B0DF60-CB6C-45F1-BC4C-1996A1A06D85}"/>
          </ac:spMkLst>
        </pc:spChg>
        <pc:picChg chg="add del mod">
          <ac:chgData name="ROCIO GARCIA NUÑEZ" userId="869db2ae-22c1-4531-a1c4-6f089417dbc1" providerId="ADAL" clId="{510A40A9-EFBC-4896-ABDE-038FB298F0D9}" dt="2020-05-10T10:14:45.705" v="1577" actId="478"/>
          <ac:picMkLst>
            <pc:docMk/>
            <pc:sldMk cId="3410868627" sldId="258"/>
            <ac:picMk id="4" creationId="{92A236FA-E60F-4D5E-9AB8-64B1B9B80418}"/>
          </ac:picMkLst>
        </pc:picChg>
        <pc:picChg chg="add del mod">
          <ac:chgData name="ROCIO GARCIA NUÑEZ" userId="869db2ae-22c1-4531-a1c4-6f089417dbc1" providerId="ADAL" clId="{510A40A9-EFBC-4896-ABDE-038FB298F0D9}" dt="2020-05-10T10:15:31.525" v="1583"/>
          <ac:picMkLst>
            <pc:docMk/>
            <pc:sldMk cId="3410868627" sldId="258"/>
            <ac:picMk id="5" creationId="{CA2BE63E-C650-4F80-8B8F-9D442CDFE3F0}"/>
          </ac:picMkLst>
        </pc:picChg>
        <pc:picChg chg="add mod">
          <ac:chgData name="ROCIO GARCIA NUÑEZ" userId="869db2ae-22c1-4531-a1c4-6f089417dbc1" providerId="ADAL" clId="{510A40A9-EFBC-4896-ABDE-038FB298F0D9}" dt="2020-05-10T10:16:41.160" v="1608" actId="1076"/>
          <ac:picMkLst>
            <pc:docMk/>
            <pc:sldMk cId="3410868627" sldId="258"/>
            <ac:picMk id="6" creationId="{BD874BA5-C0A4-4069-A203-2247DF4746A2}"/>
          </ac:picMkLst>
        </pc:picChg>
        <pc:picChg chg="mod">
          <ac:chgData name="ROCIO GARCIA NUÑEZ" userId="869db2ae-22c1-4531-a1c4-6f089417dbc1" providerId="ADAL" clId="{510A40A9-EFBC-4896-ABDE-038FB298F0D9}" dt="2020-05-10T10:16:44.719" v="1610" actId="1076"/>
          <ac:picMkLst>
            <pc:docMk/>
            <pc:sldMk cId="3410868627" sldId="258"/>
            <ac:picMk id="7" creationId="{BBF5D6F0-1F6C-4FB6-A1D9-1EECE399152E}"/>
          </ac:picMkLst>
        </pc:picChg>
      </pc:sldChg>
      <pc:sldChg chg="modSp add">
        <pc:chgData name="ROCIO GARCIA NUÑEZ" userId="869db2ae-22c1-4531-a1c4-6f089417dbc1" providerId="ADAL" clId="{510A40A9-EFBC-4896-ABDE-038FB298F0D9}" dt="2020-05-09T14:48:11.004" v="825" actId="20577"/>
        <pc:sldMkLst>
          <pc:docMk/>
          <pc:sldMk cId="2289011215" sldId="259"/>
        </pc:sldMkLst>
        <pc:spChg chg="mod">
          <ac:chgData name="ROCIO GARCIA NUÑEZ" userId="869db2ae-22c1-4531-a1c4-6f089417dbc1" providerId="ADAL" clId="{510A40A9-EFBC-4896-ABDE-038FB298F0D9}" dt="2020-05-09T14:28:16.706" v="68" actId="122"/>
          <ac:spMkLst>
            <pc:docMk/>
            <pc:sldMk cId="2289011215" sldId="259"/>
            <ac:spMk id="2" creationId="{8989A47F-B820-4542-A741-F6A6EB061588}"/>
          </ac:spMkLst>
        </pc:spChg>
        <pc:spChg chg="mod">
          <ac:chgData name="ROCIO GARCIA NUÑEZ" userId="869db2ae-22c1-4531-a1c4-6f089417dbc1" providerId="ADAL" clId="{510A40A9-EFBC-4896-ABDE-038FB298F0D9}" dt="2020-05-09T14:48:11.004" v="825" actId="20577"/>
          <ac:spMkLst>
            <pc:docMk/>
            <pc:sldMk cId="2289011215" sldId="259"/>
            <ac:spMk id="3" creationId="{7DEFD16E-4451-454D-B9C9-447137CB3A3A}"/>
          </ac:spMkLst>
        </pc:spChg>
      </pc:sldChg>
      <pc:sldChg chg="modSp add del">
        <pc:chgData name="ROCIO GARCIA NUÑEZ" userId="869db2ae-22c1-4531-a1c4-6f089417dbc1" providerId="ADAL" clId="{510A40A9-EFBC-4896-ABDE-038FB298F0D9}" dt="2020-05-09T15:00:03.475" v="826" actId="2696"/>
        <pc:sldMkLst>
          <pc:docMk/>
          <pc:sldMk cId="1184670334" sldId="260"/>
        </pc:sldMkLst>
        <pc:spChg chg="mod">
          <ac:chgData name="ROCIO GARCIA NUÑEZ" userId="869db2ae-22c1-4531-a1c4-6f089417dbc1" providerId="ADAL" clId="{510A40A9-EFBC-4896-ABDE-038FB298F0D9}" dt="2020-05-09T14:28:58.220" v="83" actId="20577"/>
          <ac:spMkLst>
            <pc:docMk/>
            <pc:sldMk cId="1184670334" sldId="260"/>
            <ac:spMk id="2" creationId="{77687DEB-2ED1-4AC3-82F6-5F618EDCE188}"/>
          </ac:spMkLst>
        </pc:spChg>
        <pc:spChg chg="mod">
          <ac:chgData name="ROCIO GARCIA NUÑEZ" userId="869db2ae-22c1-4531-a1c4-6f089417dbc1" providerId="ADAL" clId="{510A40A9-EFBC-4896-ABDE-038FB298F0D9}" dt="2020-05-09T14:43:45.219" v="553"/>
          <ac:spMkLst>
            <pc:docMk/>
            <pc:sldMk cId="1184670334" sldId="260"/>
            <ac:spMk id="3" creationId="{2308B0F9-B05F-4B36-913C-F593BB6EB256}"/>
          </ac:spMkLst>
        </pc:spChg>
      </pc:sldChg>
      <pc:sldChg chg="modSp add">
        <pc:chgData name="ROCIO GARCIA NUÑEZ" userId="869db2ae-22c1-4531-a1c4-6f089417dbc1" providerId="ADAL" clId="{510A40A9-EFBC-4896-ABDE-038FB298F0D9}" dt="2020-05-09T14:33:47.428" v="283" actId="20577"/>
        <pc:sldMkLst>
          <pc:docMk/>
          <pc:sldMk cId="1548299630" sldId="261"/>
        </pc:sldMkLst>
        <pc:spChg chg="mod">
          <ac:chgData name="ROCIO GARCIA NUÑEZ" userId="869db2ae-22c1-4531-a1c4-6f089417dbc1" providerId="ADAL" clId="{510A40A9-EFBC-4896-ABDE-038FB298F0D9}" dt="2020-05-09T14:30:26.955" v="85" actId="122"/>
          <ac:spMkLst>
            <pc:docMk/>
            <pc:sldMk cId="1548299630" sldId="261"/>
            <ac:spMk id="2" creationId="{AA52AA15-3717-4B5D-81A9-AE8D8F459A05}"/>
          </ac:spMkLst>
        </pc:spChg>
        <pc:spChg chg="mod">
          <ac:chgData name="ROCIO GARCIA NUÑEZ" userId="869db2ae-22c1-4531-a1c4-6f089417dbc1" providerId="ADAL" clId="{510A40A9-EFBC-4896-ABDE-038FB298F0D9}" dt="2020-05-09T14:33:47.428" v="283" actId="20577"/>
          <ac:spMkLst>
            <pc:docMk/>
            <pc:sldMk cId="1548299630" sldId="261"/>
            <ac:spMk id="3" creationId="{F90BCB20-6389-4727-AF74-87C28EE93A45}"/>
          </ac:spMkLst>
        </pc:spChg>
      </pc:sldChg>
      <pc:sldChg chg="addSp delSp modSp add">
        <pc:chgData name="ROCIO GARCIA NUÑEZ" userId="869db2ae-22c1-4531-a1c4-6f089417dbc1" providerId="ADAL" clId="{510A40A9-EFBC-4896-ABDE-038FB298F0D9}" dt="2020-05-10T10:13:34.095" v="1569" actId="1076"/>
        <pc:sldMkLst>
          <pc:docMk/>
          <pc:sldMk cId="3709604474" sldId="262"/>
        </pc:sldMkLst>
        <pc:spChg chg="del">
          <ac:chgData name="ROCIO GARCIA NUÑEZ" userId="869db2ae-22c1-4531-a1c4-6f089417dbc1" providerId="ADAL" clId="{510A40A9-EFBC-4896-ABDE-038FB298F0D9}" dt="2020-05-09T15:01:12.288" v="832" actId="478"/>
          <ac:spMkLst>
            <pc:docMk/>
            <pc:sldMk cId="3709604474" sldId="262"/>
            <ac:spMk id="2" creationId="{B8753C0E-28B7-4BCF-AE83-3DBB7BE68C85}"/>
          </ac:spMkLst>
        </pc:spChg>
        <pc:spChg chg="del">
          <ac:chgData name="ROCIO GARCIA NUÑEZ" userId="869db2ae-22c1-4531-a1c4-6f089417dbc1" providerId="ADAL" clId="{510A40A9-EFBC-4896-ABDE-038FB298F0D9}" dt="2020-05-09T15:01:15.871" v="833" actId="478"/>
          <ac:spMkLst>
            <pc:docMk/>
            <pc:sldMk cId="3709604474" sldId="262"/>
            <ac:spMk id="3" creationId="{A0737107-134A-433B-9C3D-E7385B979300}"/>
          </ac:spMkLst>
        </pc:spChg>
        <pc:picChg chg="add mod">
          <ac:chgData name="ROCIO GARCIA NUÑEZ" userId="869db2ae-22c1-4531-a1c4-6f089417dbc1" providerId="ADAL" clId="{510A40A9-EFBC-4896-ABDE-038FB298F0D9}" dt="2020-05-10T10:13:34.095" v="1569" actId="1076"/>
          <ac:picMkLst>
            <pc:docMk/>
            <pc:sldMk cId="3709604474" sldId="262"/>
            <ac:picMk id="4" creationId="{E86A5284-0420-4440-A917-579772B522DE}"/>
          </ac:picMkLst>
        </pc:picChg>
        <pc:picChg chg="add mod">
          <ac:chgData name="ROCIO GARCIA NUÑEZ" userId="869db2ae-22c1-4531-a1c4-6f089417dbc1" providerId="ADAL" clId="{510A40A9-EFBC-4896-ABDE-038FB298F0D9}" dt="2020-05-10T10:13:27.958" v="1566" actId="1076"/>
          <ac:picMkLst>
            <pc:docMk/>
            <pc:sldMk cId="3709604474" sldId="262"/>
            <ac:picMk id="5" creationId="{96BFFA32-B40E-46BA-B5D3-DDE9EDA269E0}"/>
          </ac:picMkLst>
        </pc:picChg>
        <pc:picChg chg="add del mod">
          <ac:chgData name="ROCIO GARCIA NUÑEZ" userId="869db2ae-22c1-4531-a1c4-6f089417dbc1" providerId="ADAL" clId="{510A40A9-EFBC-4896-ABDE-038FB298F0D9}" dt="2020-05-10T10:13:24.865" v="1565" actId="478"/>
          <ac:picMkLst>
            <pc:docMk/>
            <pc:sldMk cId="3709604474" sldId="262"/>
            <ac:picMk id="6" creationId="{F4A294C4-1579-481C-996A-F7CA199294BE}"/>
          </ac:picMkLst>
        </pc:picChg>
        <pc:picChg chg="add del mod">
          <ac:chgData name="ROCIO GARCIA NUÑEZ" userId="869db2ae-22c1-4531-a1c4-6f089417dbc1" providerId="ADAL" clId="{510A40A9-EFBC-4896-ABDE-038FB298F0D9}" dt="2020-05-09T15:18:37.630" v="853" actId="478"/>
          <ac:picMkLst>
            <pc:docMk/>
            <pc:sldMk cId="3709604474" sldId="262"/>
            <ac:picMk id="7" creationId="{6851AB7C-31C8-4B3C-B46E-2E3233E0EA05}"/>
          </ac:picMkLst>
        </pc:picChg>
        <pc:picChg chg="add mod">
          <ac:chgData name="ROCIO GARCIA NUÑEZ" userId="869db2ae-22c1-4531-a1c4-6f089417dbc1" providerId="ADAL" clId="{510A40A9-EFBC-4896-ABDE-038FB298F0D9}" dt="2020-05-10T10:13:31.740" v="1568" actId="1076"/>
          <ac:picMkLst>
            <pc:docMk/>
            <pc:sldMk cId="3709604474" sldId="262"/>
            <ac:picMk id="8" creationId="{FC46E5DC-E880-4441-B1DA-79B4632B854A}"/>
          </ac:picMkLst>
        </pc:picChg>
      </pc:sldChg>
      <pc:sldChg chg="addSp delSp modSp add">
        <pc:chgData name="ROCIO GARCIA NUÑEZ" userId="869db2ae-22c1-4531-a1c4-6f089417dbc1" providerId="ADAL" clId="{510A40A9-EFBC-4896-ABDE-038FB298F0D9}" dt="2020-05-10T10:16:24.474" v="1605" actId="1076"/>
        <pc:sldMkLst>
          <pc:docMk/>
          <pc:sldMk cId="2753890188" sldId="263"/>
        </pc:sldMkLst>
        <pc:spChg chg="del">
          <ac:chgData name="ROCIO GARCIA NUÑEZ" userId="869db2ae-22c1-4531-a1c4-6f089417dbc1" providerId="ADAL" clId="{510A40A9-EFBC-4896-ABDE-038FB298F0D9}" dt="2020-05-09T15:20:22.270" v="869" actId="478"/>
          <ac:spMkLst>
            <pc:docMk/>
            <pc:sldMk cId="2753890188" sldId="263"/>
            <ac:spMk id="2" creationId="{9F3A6126-043A-4D59-B1EF-6EF816AF4EF6}"/>
          </ac:spMkLst>
        </pc:spChg>
        <pc:spChg chg="del">
          <ac:chgData name="ROCIO GARCIA NUÑEZ" userId="869db2ae-22c1-4531-a1c4-6f089417dbc1" providerId="ADAL" clId="{510A40A9-EFBC-4896-ABDE-038FB298F0D9}" dt="2020-05-09T15:20:17.236" v="868"/>
          <ac:spMkLst>
            <pc:docMk/>
            <pc:sldMk cId="2753890188" sldId="263"/>
            <ac:spMk id="3" creationId="{3BDDC335-15D7-45CA-AE88-35E070FF9992}"/>
          </ac:spMkLst>
        </pc:spChg>
        <pc:picChg chg="add mod">
          <ac:chgData name="ROCIO GARCIA NUÑEZ" userId="869db2ae-22c1-4531-a1c4-6f089417dbc1" providerId="ADAL" clId="{510A40A9-EFBC-4896-ABDE-038FB298F0D9}" dt="2020-05-10T10:16:12.126" v="1600" actId="1076"/>
          <ac:picMkLst>
            <pc:docMk/>
            <pc:sldMk cId="2753890188" sldId="263"/>
            <ac:picMk id="4" creationId="{526CB13D-6CE4-47E8-BA80-E3FB57500DBD}"/>
          </ac:picMkLst>
        </pc:picChg>
        <pc:picChg chg="add mod">
          <ac:chgData name="ROCIO GARCIA NUÑEZ" userId="869db2ae-22c1-4531-a1c4-6f089417dbc1" providerId="ADAL" clId="{510A40A9-EFBC-4896-ABDE-038FB298F0D9}" dt="2020-05-09T15:20:17.236" v="868"/>
          <ac:picMkLst>
            <pc:docMk/>
            <pc:sldMk cId="2753890188" sldId="263"/>
            <ac:picMk id="4" creationId="{5F891817-A717-4906-A877-839DDAA15DC1}"/>
          </ac:picMkLst>
        </pc:picChg>
        <pc:picChg chg="add del">
          <ac:chgData name="ROCIO GARCIA NUÑEZ" userId="869db2ae-22c1-4531-a1c4-6f089417dbc1" providerId="ADAL" clId="{510A40A9-EFBC-4896-ABDE-038FB298F0D9}" dt="2020-05-09T15:21:04.982" v="871" actId="478"/>
          <ac:picMkLst>
            <pc:docMk/>
            <pc:sldMk cId="2753890188" sldId="263"/>
            <ac:picMk id="5" creationId="{51C22C14-18A7-478B-B95C-627DED8AF817}"/>
          </ac:picMkLst>
        </pc:picChg>
        <pc:picChg chg="add mod">
          <ac:chgData name="ROCIO GARCIA NUÑEZ" userId="869db2ae-22c1-4531-a1c4-6f089417dbc1" providerId="ADAL" clId="{510A40A9-EFBC-4896-ABDE-038FB298F0D9}" dt="2020-05-10T10:16:22.460" v="1604" actId="1076"/>
          <ac:picMkLst>
            <pc:docMk/>
            <pc:sldMk cId="2753890188" sldId="263"/>
            <ac:picMk id="5" creationId="{F25820E2-C093-47A2-85DD-35F6A274DF84}"/>
          </ac:picMkLst>
        </pc:picChg>
        <pc:picChg chg="add del mod">
          <ac:chgData name="ROCIO GARCIA NUÑEZ" userId="869db2ae-22c1-4531-a1c4-6f089417dbc1" providerId="ADAL" clId="{510A40A9-EFBC-4896-ABDE-038FB298F0D9}" dt="2020-05-10T10:15:44.485" v="1590"/>
          <ac:picMkLst>
            <pc:docMk/>
            <pc:sldMk cId="2753890188" sldId="263"/>
            <ac:picMk id="6" creationId="{CE384337-3948-46F2-9859-D580C2E08035}"/>
          </ac:picMkLst>
        </pc:picChg>
        <pc:picChg chg="add mod">
          <ac:chgData name="ROCIO GARCIA NUÑEZ" userId="869db2ae-22c1-4531-a1c4-6f089417dbc1" providerId="ADAL" clId="{510A40A9-EFBC-4896-ABDE-038FB298F0D9}" dt="2020-05-10T10:16:24.474" v="1605" actId="1076"/>
          <ac:picMkLst>
            <pc:docMk/>
            <pc:sldMk cId="2753890188" sldId="263"/>
            <ac:picMk id="7" creationId="{DCEC127C-9DAC-4738-9112-2BD1F1AB5F3D}"/>
          </ac:picMkLst>
        </pc:picChg>
        <pc:picChg chg="add mod">
          <ac:chgData name="ROCIO GARCIA NUÑEZ" userId="869db2ae-22c1-4531-a1c4-6f089417dbc1" providerId="ADAL" clId="{510A40A9-EFBC-4896-ABDE-038FB298F0D9}" dt="2020-05-10T10:15:34.114" v="1584" actId="1076"/>
          <ac:picMkLst>
            <pc:docMk/>
            <pc:sldMk cId="2753890188" sldId="263"/>
            <ac:picMk id="8" creationId="{1515E659-4B1A-4E2E-9446-27F79AA1B543}"/>
          </ac:picMkLst>
        </pc:picChg>
      </pc:sldChg>
      <pc:sldChg chg="delSp add del">
        <pc:chgData name="ROCIO GARCIA NUÑEZ" userId="869db2ae-22c1-4531-a1c4-6f089417dbc1" providerId="ADAL" clId="{510A40A9-EFBC-4896-ABDE-038FB298F0D9}" dt="2020-05-09T15:49:03.117" v="1016" actId="2696"/>
        <pc:sldMkLst>
          <pc:docMk/>
          <pc:sldMk cId="2316899699" sldId="264"/>
        </pc:sldMkLst>
        <pc:spChg chg="del">
          <ac:chgData name="ROCIO GARCIA NUÑEZ" userId="869db2ae-22c1-4531-a1c4-6f089417dbc1" providerId="ADAL" clId="{510A40A9-EFBC-4896-ABDE-038FB298F0D9}" dt="2020-05-09T15:28:38.575" v="915" actId="478"/>
          <ac:spMkLst>
            <pc:docMk/>
            <pc:sldMk cId="2316899699" sldId="264"/>
            <ac:spMk id="2" creationId="{6877671B-1808-422F-8A8F-F65B247864FD}"/>
          </ac:spMkLst>
        </pc:spChg>
        <pc:spChg chg="del">
          <ac:chgData name="ROCIO GARCIA NUÑEZ" userId="869db2ae-22c1-4531-a1c4-6f089417dbc1" providerId="ADAL" clId="{510A40A9-EFBC-4896-ABDE-038FB298F0D9}" dt="2020-05-09T15:28:40.577" v="916" actId="478"/>
          <ac:spMkLst>
            <pc:docMk/>
            <pc:sldMk cId="2316899699" sldId="264"/>
            <ac:spMk id="3" creationId="{61AE7FB6-26FC-4A1B-BA37-5FD03AB5560E}"/>
          </ac:spMkLst>
        </pc:spChg>
      </pc:sldChg>
      <pc:sldChg chg="addSp delSp modSp add">
        <pc:chgData name="ROCIO GARCIA NUÑEZ" userId="869db2ae-22c1-4531-a1c4-6f089417dbc1" providerId="ADAL" clId="{510A40A9-EFBC-4896-ABDE-038FB298F0D9}" dt="2020-05-09T15:48:08.297" v="1015" actId="20577"/>
        <pc:sldMkLst>
          <pc:docMk/>
          <pc:sldMk cId="1447593126" sldId="265"/>
        </pc:sldMkLst>
        <pc:spChg chg="del">
          <ac:chgData name="ROCIO GARCIA NUÑEZ" userId="869db2ae-22c1-4531-a1c4-6f089417dbc1" providerId="ADAL" clId="{510A40A9-EFBC-4896-ABDE-038FB298F0D9}" dt="2020-05-09T15:28:45.767" v="917" actId="478"/>
          <ac:spMkLst>
            <pc:docMk/>
            <pc:sldMk cId="1447593126" sldId="265"/>
            <ac:spMk id="2" creationId="{920546C6-FFD4-4F76-B7F9-F7B152F26E23}"/>
          </ac:spMkLst>
        </pc:spChg>
        <pc:spChg chg="del">
          <ac:chgData name="ROCIO GARCIA NUÑEZ" userId="869db2ae-22c1-4531-a1c4-6f089417dbc1" providerId="ADAL" clId="{510A40A9-EFBC-4896-ABDE-038FB298F0D9}" dt="2020-05-09T15:28:47.410" v="918" actId="478"/>
          <ac:spMkLst>
            <pc:docMk/>
            <pc:sldMk cId="1447593126" sldId="265"/>
            <ac:spMk id="3" creationId="{EC3FCF05-B39F-430F-9341-1AE948892860}"/>
          </ac:spMkLst>
        </pc:spChg>
        <pc:spChg chg="add mod">
          <ac:chgData name="ROCIO GARCIA NUÑEZ" userId="869db2ae-22c1-4531-a1c4-6f089417dbc1" providerId="ADAL" clId="{510A40A9-EFBC-4896-ABDE-038FB298F0D9}" dt="2020-05-09T15:44:53.034" v="948"/>
          <ac:spMkLst>
            <pc:docMk/>
            <pc:sldMk cId="1447593126" sldId="265"/>
            <ac:spMk id="4" creationId="{564E3D23-32DF-48CA-9455-4812C5D8DF38}"/>
          </ac:spMkLst>
        </pc:spChg>
        <pc:spChg chg="add del mod">
          <ac:chgData name="ROCIO GARCIA NUÑEZ" userId="869db2ae-22c1-4531-a1c4-6f089417dbc1" providerId="ADAL" clId="{510A40A9-EFBC-4896-ABDE-038FB298F0D9}" dt="2020-05-09T15:44:59.543" v="949" actId="478"/>
          <ac:spMkLst>
            <pc:docMk/>
            <pc:sldMk cId="1447593126" sldId="265"/>
            <ac:spMk id="5" creationId="{5ADBF15B-79D1-4F33-94E5-240C363CB528}"/>
          </ac:spMkLst>
        </pc:spChg>
        <pc:spChg chg="mod">
          <ac:chgData name="ROCIO GARCIA NUÑEZ" userId="869db2ae-22c1-4531-a1c4-6f089417dbc1" providerId="ADAL" clId="{510A40A9-EFBC-4896-ABDE-038FB298F0D9}" dt="2020-05-09T15:48:08.297" v="1015" actId="20577"/>
          <ac:spMkLst>
            <pc:docMk/>
            <pc:sldMk cId="1447593126" sldId="265"/>
            <ac:spMk id="6" creationId="{7473AFE2-0C02-48E5-B423-422BFCBEA6A5}"/>
          </ac:spMkLst>
        </pc:spChg>
      </pc:sldChg>
      <pc:sldChg chg="addSp delSp modSp add">
        <pc:chgData name="ROCIO GARCIA NUÑEZ" userId="869db2ae-22c1-4531-a1c4-6f089417dbc1" providerId="ADAL" clId="{510A40A9-EFBC-4896-ABDE-038FB298F0D9}" dt="2020-05-10T09:10:36.874" v="1263" actId="478"/>
        <pc:sldMkLst>
          <pc:docMk/>
          <pc:sldMk cId="2557165875" sldId="266"/>
        </pc:sldMkLst>
        <pc:spChg chg="del">
          <ac:chgData name="ROCIO GARCIA NUÑEZ" userId="869db2ae-22c1-4531-a1c4-6f089417dbc1" providerId="ADAL" clId="{510A40A9-EFBC-4896-ABDE-038FB298F0D9}" dt="2020-05-09T15:28:50.394" v="919" actId="478"/>
          <ac:spMkLst>
            <pc:docMk/>
            <pc:sldMk cId="2557165875" sldId="266"/>
            <ac:spMk id="2" creationId="{3B966027-ADD5-4B87-B868-F76439EBE238}"/>
          </ac:spMkLst>
        </pc:spChg>
        <pc:spChg chg="del">
          <ac:chgData name="ROCIO GARCIA NUÑEZ" userId="869db2ae-22c1-4531-a1c4-6f089417dbc1" providerId="ADAL" clId="{510A40A9-EFBC-4896-ABDE-038FB298F0D9}" dt="2020-05-09T15:28:53.226" v="920" actId="478"/>
          <ac:spMkLst>
            <pc:docMk/>
            <pc:sldMk cId="2557165875" sldId="266"/>
            <ac:spMk id="3" creationId="{138396DC-3B03-4844-AED6-BE75C5E09DF0}"/>
          </ac:spMkLst>
        </pc:spChg>
        <pc:spChg chg="add del mod">
          <ac:chgData name="ROCIO GARCIA NUÑEZ" userId="869db2ae-22c1-4531-a1c4-6f089417dbc1" providerId="ADAL" clId="{510A40A9-EFBC-4896-ABDE-038FB298F0D9}" dt="2020-05-09T15:45:40.135" v="951"/>
          <ac:spMkLst>
            <pc:docMk/>
            <pc:sldMk cId="2557165875" sldId="266"/>
            <ac:spMk id="4" creationId="{A4919E3F-A525-4599-A4D2-BDA9A9970627}"/>
          </ac:spMkLst>
        </pc:spChg>
        <pc:spChg chg="add del mod">
          <ac:chgData name="ROCIO GARCIA NUÑEZ" userId="869db2ae-22c1-4531-a1c4-6f089417dbc1" providerId="ADAL" clId="{510A40A9-EFBC-4896-ABDE-038FB298F0D9}" dt="2020-05-09T15:45:40.135" v="951"/>
          <ac:spMkLst>
            <pc:docMk/>
            <pc:sldMk cId="2557165875" sldId="266"/>
            <ac:spMk id="5" creationId="{50B6FF19-370C-4634-96BD-DCA5FAC1B2F2}"/>
          </ac:spMkLst>
        </pc:spChg>
        <pc:spChg chg="add del mod">
          <ac:chgData name="ROCIO GARCIA NUÑEZ" userId="869db2ae-22c1-4531-a1c4-6f089417dbc1" providerId="ADAL" clId="{510A40A9-EFBC-4896-ABDE-038FB298F0D9}" dt="2020-05-09T15:51:22.347" v="1017" actId="478"/>
          <ac:spMkLst>
            <pc:docMk/>
            <pc:sldMk cId="2557165875" sldId="266"/>
            <ac:spMk id="6" creationId="{31E1EF53-060C-466F-97E4-7AB0CEBD2051}"/>
          </ac:spMkLst>
        </pc:spChg>
        <pc:spChg chg="add del mod">
          <ac:chgData name="ROCIO GARCIA NUÑEZ" userId="869db2ae-22c1-4531-a1c4-6f089417dbc1" providerId="ADAL" clId="{510A40A9-EFBC-4896-ABDE-038FB298F0D9}" dt="2020-05-09T15:52:40.202" v="1090" actId="478"/>
          <ac:spMkLst>
            <pc:docMk/>
            <pc:sldMk cId="2557165875" sldId="266"/>
            <ac:spMk id="7" creationId="{C09B072F-85DE-422D-A30B-264148F9DBB5}"/>
          </ac:spMkLst>
        </pc:spChg>
        <pc:spChg chg="add del mod">
          <ac:chgData name="ROCIO GARCIA NUÑEZ" userId="869db2ae-22c1-4531-a1c4-6f089417dbc1" providerId="ADAL" clId="{510A40A9-EFBC-4896-ABDE-038FB298F0D9}" dt="2020-05-09T15:51:23.962" v="1018" actId="478"/>
          <ac:spMkLst>
            <pc:docMk/>
            <pc:sldMk cId="2557165875" sldId="266"/>
            <ac:spMk id="8" creationId="{B170FF41-8216-4A79-8AF0-A2DCCDC63EDD}"/>
          </ac:spMkLst>
        </pc:spChg>
        <pc:spChg chg="add del mod">
          <ac:chgData name="ROCIO GARCIA NUÑEZ" userId="869db2ae-22c1-4531-a1c4-6f089417dbc1" providerId="ADAL" clId="{510A40A9-EFBC-4896-ABDE-038FB298F0D9}" dt="2020-05-09T15:52:23.604" v="1073"/>
          <ac:spMkLst>
            <pc:docMk/>
            <pc:sldMk cId="2557165875" sldId="266"/>
            <ac:spMk id="9" creationId="{49F2AE25-5748-45CD-B439-EB233149F694}"/>
          </ac:spMkLst>
        </pc:spChg>
        <pc:spChg chg="add del mod">
          <ac:chgData name="ROCIO GARCIA NUÑEZ" userId="869db2ae-22c1-4531-a1c4-6f089417dbc1" providerId="ADAL" clId="{510A40A9-EFBC-4896-ABDE-038FB298F0D9}" dt="2020-05-10T09:10:36.874" v="1263" actId="478"/>
          <ac:spMkLst>
            <pc:docMk/>
            <pc:sldMk cId="2557165875" sldId="266"/>
            <ac:spMk id="10" creationId="{17B873A1-5D90-4B4B-947D-6B371AA6B320}"/>
          </ac:spMkLst>
        </pc:spChg>
        <pc:spChg chg="add del mod">
          <ac:chgData name="ROCIO GARCIA NUÑEZ" userId="869db2ae-22c1-4531-a1c4-6f089417dbc1" providerId="ADAL" clId="{510A40A9-EFBC-4896-ABDE-038FB298F0D9}" dt="2020-05-09T15:53:51.456" v="1191" actId="20577"/>
          <ac:spMkLst>
            <pc:docMk/>
            <pc:sldMk cId="2557165875" sldId="266"/>
            <ac:spMk id="11" creationId="{20D06414-DF09-4CB9-BA3E-647D2719D9F6}"/>
          </ac:spMkLst>
        </pc:spChg>
        <pc:spChg chg="add del mod">
          <ac:chgData name="ROCIO GARCIA NUÑEZ" userId="869db2ae-22c1-4531-a1c4-6f089417dbc1" providerId="ADAL" clId="{510A40A9-EFBC-4896-ABDE-038FB298F0D9}" dt="2020-05-09T15:53:03.263" v="1095"/>
          <ac:spMkLst>
            <pc:docMk/>
            <pc:sldMk cId="2557165875" sldId="266"/>
            <ac:spMk id="12" creationId="{0BECC715-3DF3-4496-92E2-82B2F65C8F84}"/>
          </ac:spMkLst>
        </pc:spChg>
      </pc:sldChg>
      <pc:sldChg chg="addSp delSp modSp add del">
        <pc:chgData name="ROCIO GARCIA NUÑEZ" userId="869db2ae-22c1-4531-a1c4-6f089417dbc1" providerId="ADAL" clId="{510A40A9-EFBC-4896-ABDE-038FB298F0D9}" dt="2020-05-10T10:16:31.794" v="1606" actId="2696"/>
        <pc:sldMkLst>
          <pc:docMk/>
          <pc:sldMk cId="3763121151" sldId="267"/>
        </pc:sldMkLst>
        <pc:spChg chg="del">
          <ac:chgData name="ROCIO GARCIA NUÑEZ" userId="869db2ae-22c1-4531-a1c4-6f089417dbc1" providerId="ADAL" clId="{510A40A9-EFBC-4896-ABDE-038FB298F0D9}" dt="2020-05-09T15:23:21.006" v="882" actId="478"/>
          <ac:spMkLst>
            <pc:docMk/>
            <pc:sldMk cId="3763121151" sldId="267"/>
            <ac:spMk id="2" creationId="{A4299F26-4A4A-4676-8C9C-105394AB49B5}"/>
          </ac:spMkLst>
        </pc:spChg>
        <pc:spChg chg="del">
          <ac:chgData name="ROCIO GARCIA NUÑEZ" userId="869db2ae-22c1-4531-a1c4-6f089417dbc1" providerId="ADAL" clId="{510A40A9-EFBC-4896-ABDE-038FB298F0D9}" dt="2020-05-09T15:23:17.982" v="881" actId="478"/>
          <ac:spMkLst>
            <pc:docMk/>
            <pc:sldMk cId="3763121151" sldId="267"/>
            <ac:spMk id="3" creationId="{4584263D-7273-4A3A-805D-31BAB643CA8D}"/>
          </ac:spMkLst>
        </pc:spChg>
        <pc:picChg chg="add del mod">
          <ac:chgData name="ROCIO GARCIA NUÑEZ" userId="869db2ae-22c1-4531-a1c4-6f089417dbc1" providerId="ADAL" clId="{510A40A9-EFBC-4896-ABDE-038FB298F0D9}" dt="2020-05-09T15:27:00.727" v="901" actId="478"/>
          <ac:picMkLst>
            <pc:docMk/>
            <pc:sldMk cId="3763121151" sldId="267"/>
            <ac:picMk id="4" creationId="{BAA208D8-04A9-47A2-9298-9971696D12DD}"/>
          </ac:picMkLst>
        </pc:picChg>
        <pc:picChg chg="add del mod">
          <ac:chgData name="ROCIO GARCIA NUÑEZ" userId="869db2ae-22c1-4531-a1c4-6f089417dbc1" providerId="ADAL" clId="{510A40A9-EFBC-4896-ABDE-038FB298F0D9}" dt="2020-05-09T15:27:29.298" v="904" actId="478"/>
          <ac:picMkLst>
            <pc:docMk/>
            <pc:sldMk cId="3763121151" sldId="267"/>
            <ac:picMk id="5" creationId="{A9C3BC05-09EA-475D-B65C-680875C4E9A3}"/>
          </ac:picMkLst>
        </pc:picChg>
        <pc:picChg chg="add del">
          <ac:chgData name="ROCIO GARCIA NUÑEZ" userId="869db2ae-22c1-4531-a1c4-6f089417dbc1" providerId="ADAL" clId="{510A40A9-EFBC-4896-ABDE-038FB298F0D9}" dt="2020-05-09T15:26:19.080" v="895" actId="478"/>
          <ac:picMkLst>
            <pc:docMk/>
            <pc:sldMk cId="3763121151" sldId="267"/>
            <ac:picMk id="6" creationId="{9D26B226-840C-4527-8552-3BAA3BCF4EF8}"/>
          </ac:picMkLst>
        </pc:picChg>
        <pc:picChg chg="add del mod">
          <ac:chgData name="ROCIO GARCIA NUÑEZ" userId="869db2ae-22c1-4531-a1c4-6f089417dbc1" providerId="ADAL" clId="{510A40A9-EFBC-4896-ABDE-038FB298F0D9}" dt="2020-05-10T10:16:14.758" v="1601"/>
          <ac:picMkLst>
            <pc:docMk/>
            <pc:sldMk cId="3763121151" sldId="267"/>
            <ac:picMk id="7" creationId="{4B4129F1-C003-4F7B-B863-8DC4FE970283}"/>
          </ac:picMkLst>
        </pc:picChg>
        <pc:picChg chg="add del mod">
          <ac:chgData name="ROCIO GARCIA NUÑEZ" userId="869db2ae-22c1-4531-a1c4-6f089417dbc1" providerId="ADAL" clId="{510A40A9-EFBC-4896-ABDE-038FB298F0D9}" dt="2020-05-09T15:27:56.106" v="909" actId="478"/>
          <ac:picMkLst>
            <pc:docMk/>
            <pc:sldMk cId="3763121151" sldId="267"/>
            <ac:picMk id="8" creationId="{726394F2-0C04-4F23-90E6-328C17594464}"/>
          </ac:picMkLst>
        </pc:picChg>
        <pc:picChg chg="add del mod">
          <ac:chgData name="ROCIO GARCIA NUÑEZ" userId="869db2ae-22c1-4531-a1c4-6f089417dbc1" providerId="ADAL" clId="{510A40A9-EFBC-4896-ABDE-038FB298F0D9}" dt="2020-05-10T10:16:01.069" v="1594"/>
          <ac:picMkLst>
            <pc:docMk/>
            <pc:sldMk cId="3763121151" sldId="267"/>
            <ac:picMk id="9" creationId="{70AD0ED0-FA9C-4955-B03A-0DDB1778EFE8}"/>
          </ac:picMkLst>
        </pc:picChg>
      </pc:sldChg>
      <pc:sldChg chg="addSp delSp modSp add del ord">
        <pc:chgData name="ROCIO GARCIA NUÑEZ" userId="869db2ae-22c1-4531-a1c4-6f089417dbc1" providerId="ADAL" clId="{510A40A9-EFBC-4896-ABDE-038FB298F0D9}" dt="2020-05-10T10:12:10.906" v="1563" actId="2696"/>
        <pc:sldMkLst>
          <pc:docMk/>
          <pc:sldMk cId="1969552883" sldId="268"/>
        </pc:sldMkLst>
        <pc:spChg chg="del">
          <ac:chgData name="ROCIO GARCIA NUÑEZ" userId="869db2ae-22c1-4531-a1c4-6f089417dbc1" providerId="ADAL" clId="{510A40A9-EFBC-4896-ABDE-038FB298F0D9}" dt="2020-05-09T15:31:52.833" v="922" actId="478"/>
          <ac:spMkLst>
            <pc:docMk/>
            <pc:sldMk cId="1969552883" sldId="268"/>
            <ac:spMk id="2" creationId="{4EF9FD88-788A-47BC-B1CE-B478AFFADC9C}"/>
          </ac:spMkLst>
        </pc:spChg>
        <pc:spChg chg="del">
          <ac:chgData name="ROCIO GARCIA NUÑEZ" userId="869db2ae-22c1-4531-a1c4-6f089417dbc1" providerId="ADAL" clId="{510A40A9-EFBC-4896-ABDE-038FB298F0D9}" dt="2020-05-09T15:31:54.826" v="923" actId="478"/>
          <ac:spMkLst>
            <pc:docMk/>
            <pc:sldMk cId="1969552883" sldId="268"/>
            <ac:spMk id="3" creationId="{5C6D50A9-4506-469F-B866-D58E21B1EFE0}"/>
          </ac:spMkLst>
        </pc:spChg>
        <pc:picChg chg="add del mod">
          <ac:chgData name="ROCIO GARCIA NUÑEZ" userId="869db2ae-22c1-4531-a1c4-6f089417dbc1" providerId="ADAL" clId="{510A40A9-EFBC-4896-ABDE-038FB298F0D9}" dt="2020-05-10T10:11:31.660" v="1548"/>
          <ac:picMkLst>
            <pc:docMk/>
            <pc:sldMk cId="1969552883" sldId="268"/>
            <ac:picMk id="4" creationId="{1EC2A52A-2FCD-4330-AA9D-218AD67E4160}"/>
          </ac:picMkLst>
        </pc:picChg>
        <pc:picChg chg="add del mod">
          <ac:chgData name="ROCIO GARCIA NUÑEZ" userId="869db2ae-22c1-4531-a1c4-6f089417dbc1" providerId="ADAL" clId="{510A40A9-EFBC-4896-ABDE-038FB298F0D9}" dt="2020-05-10T10:11:43.959" v="1553"/>
          <ac:picMkLst>
            <pc:docMk/>
            <pc:sldMk cId="1969552883" sldId="268"/>
            <ac:picMk id="5" creationId="{38FF60CB-D41F-44B1-9348-AFA4B6D81F49}"/>
          </ac:picMkLst>
        </pc:picChg>
      </pc:sldChg>
      <pc:sldChg chg="addSp delSp modSp add ord">
        <pc:chgData name="ROCIO GARCIA NUÑEZ" userId="869db2ae-22c1-4531-a1c4-6f089417dbc1" providerId="ADAL" clId="{510A40A9-EFBC-4896-ABDE-038FB298F0D9}" dt="2020-05-10T10:25:08.206" v="1702" actId="1076"/>
        <pc:sldMkLst>
          <pc:docMk/>
          <pc:sldMk cId="3193735223" sldId="269"/>
        </pc:sldMkLst>
        <pc:spChg chg="mod">
          <ac:chgData name="ROCIO GARCIA NUÑEZ" userId="869db2ae-22c1-4531-a1c4-6f089417dbc1" providerId="ADAL" clId="{510A40A9-EFBC-4896-ABDE-038FB298F0D9}" dt="2020-05-10T10:20:05.516" v="1657" actId="1076"/>
          <ac:spMkLst>
            <pc:docMk/>
            <pc:sldMk cId="3193735223" sldId="269"/>
            <ac:spMk id="2" creationId="{3B6059DF-94C5-4BB6-B1EC-63907CBEA3B1}"/>
          </ac:spMkLst>
        </pc:spChg>
        <pc:spChg chg="add del mod">
          <ac:chgData name="ROCIO GARCIA NUÑEZ" userId="869db2ae-22c1-4531-a1c4-6f089417dbc1" providerId="ADAL" clId="{510A40A9-EFBC-4896-ABDE-038FB298F0D9}" dt="2020-05-10T09:22:50.260" v="1394" actId="478"/>
          <ac:spMkLst>
            <pc:docMk/>
            <pc:sldMk cId="3193735223" sldId="269"/>
            <ac:spMk id="3" creationId="{D4C79AB7-2A34-49F0-AFF0-04CBDFB65293}"/>
          </ac:spMkLst>
        </pc:spChg>
        <pc:spChg chg="add del">
          <ac:chgData name="ROCIO GARCIA NUÑEZ" userId="869db2ae-22c1-4531-a1c4-6f089417dbc1" providerId="ADAL" clId="{510A40A9-EFBC-4896-ABDE-038FB298F0D9}" dt="2020-05-09T15:58:29.911" v="1249"/>
          <ac:spMkLst>
            <pc:docMk/>
            <pc:sldMk cId="3193735223" sldId="269"/>
            <ac:spMk id="4" creationId="{B37B129E-A5A5-4EF6-B9AC-792D8CABF14E}"/>
          </ac:spMkLst>
        </pc:spChg>
        <pc:spChg chg="add del mod">
          <ac:chgData name="ROCIO GARCIA NUÑEZ" userId="869db2ae-22c1-4531-a1c4-6f089417dbc1" providerId="ADAL" clId="{510A40A9-EFBC-4896-ABDE-038FB298F0D9}" dt="2020-05-10T09:22:47.975" v="1393" actId="478"/>
          <ac:spMkLst>
            <pc:docMk/>
            <pc:sldMk cId="3193735223" sldId="269"/>
            <ac:spMk id="6" creationId="{1592FC4F-966C-417B-853F-7C86BD822C20}"/>
          </ac:spMkLst>
        </pc:spChg>
        <pc:spChg chg="add del mod">
          <ac:chgData name="ROCIO GARCIA NUÑEZ" userId="869db2ae-22c1-4531-a1c4-6f089417dbc1" providerId="ADAL" clId="{510A40A9-EFBC-4896-ABDE-038FB298F0D9}" dt="2020-05-10T09:22:52.304" v="1395" actId="478"/>
          <ac:spMkLst>
            <pc:docMk/>
            <pc:sldMk cId="3193735223" sldId="269"/>
            <ac:spMk id="8" creationId="{0EE20D0F-9F5D-4DCC-912E-3C3462D39043}"/>
          </ac:spMkLst>
        </pc:spChg>
        <pc:picChg chg="add mod">
          <ac:chgData name="ROCIO GARCIA NUÑEZ" userId="869db2ae-22c1-4531-a1c4-6f089417dbc1" providerId="ADAL" clId="{510A40A9-EFBC-4896-ABDE-038FB298F0D9}" dt="2020-05-10T10:24:55.296" v="1696" actId="1076"/>
          <ac:picMkLst>
            <pc:docMk/>
            <pc:sldMk cId="3193735223" sldId="269"/>
            <ac:picMk id="4" creationId="{5249A07E-8516-46D1-A520-8C2E414D6D70}"/>
          </ac:picMkLst>
        </pc:picChg>
        <pc:picChg chg="add mod">
          <ac:chgData name="ROCIO GARCIA NUÑEZ" userId="869db2ae-22c1-4531-a1c4-6f089417dbc1" providerId="ADAL" clId="{510A40A9-EFBC-4896-ABDE-038FB298F0D9}" dt="2020-05-10T10:25:06.700" v="1701" actId="1076"/>
          <ac:picMkLst>
            <pc:docMk/>
            <pc:sldMk cId="3193735223" sldId="269"/>
            <ac:picMk id="9" creationId="{770FCA4A-5441-4F1B-8789-D5DDD6997F7E}"/>
          </ac:picMkLst>
        </pc:picChg>
        <pc:picChg chg="add mod">
          <ac:chgData name="ROCIO GARCIA NUÑEZ" userId="869db2ae-22c1-4531-a1c4-6f089417dbc1" providerId="ADAL" clId="{510A40A9-EFBC-4896-ABDE-038FB298F0D9}" dt="2020-05-10T10:25:08.206" v="1702" actId="1076"/>
          <ac:picMkLst>
            <pc:docMk/>
            <pc:sldMk cId="3193735223" sldId="269"/>
            <ac:picMk id="10" creationId="{0ABD9486-2511-435C-BBDC-78DF78F9353A}"/>
          </ac:picMkLst>
        </pc:picChg>
        <pc:picChg chg="add mod">
          <ac:chgData name="ROCIO GARCIA NUÑEZ" userId="869db2ae-22c1-4531-a1c4-6f089417dbc1" providerId="ADAL" clId="{510A40A9-EFBC-4896-ABDE-038FB298F0D9}" dt="2020-05-10T10:20:11.764" v="1660" actId="14100"/>
          <ac:picMkLst>
            <pc:docMk/>
            <pc:sldMk cId="3193735223" sldId="269"/>
            <ac:picMk id="11" creationId="{78569C5E-9B27-409B-AD19-983A1DC907BD}"/>
          </ac:picMkLst>
        </pc:picChg>
      </pc:sldChg>
      <pc:sldChg chg="addSp delSp modSp del">
        <pc:chgData name="ROCIO GARCIA NUÑEZ" userId="869db2ae-22c1-4531-a1c4-6f089417dbc1" providerId="ADAL" clId="{510A40A9-EFBC-4896-ABDE-038FB298F0D9}" dt="2020-05-10T09:26:32.879" v="1409" actId="2696"/>
        <pc:sldMkLst>
          <pc:docMk/>
          <pc:sldMk cId="4044020771" sldId="270"/>
        </pc:sldMkLst>
        <pc:spChg chg="del">
          <ac:chgData name="ROCIO GARCIA NUÑEZ" userId="869db2ae-22c1-4531-a1c4-6f089417dbc1" providerId="ADAL" clId="{510A40A9-EFBC-4896-ABDE-038FB298F0D9}" dt="2020-05-10T09:12:06.711" v="1264" actId="478"/>
          <ac:spMkLst>
            <pc:docMk/>
            <pc:sldMk cId="4044020771" sldId="270"/>
            <ac:spMk id="2" creationId="{800CE5A1-E141-4756-BDB4-BE20533C6C59}"/>
          </ac:spMkLst>
        </pc:spChg>
        <pc:spChg chg="del">
          <ac:chgData name="ROCIO GARCIA NUÑEZ" userId="869db2ae-22c1-4531-a1c4-6f089417dbc1" providerId="ADAL" clId="{510A40A9-EFBC-4896-ABDE-038FB298F0D9}" dt="2020-05-10T09:12:08.328" v="1265" actId="478"/>
          <ac:spMkLst>
            <pc:docMk/>
            <pc:sldMk cId="4044020771" sldId="270"/>
            <ac:spMk id="3" creationId="{EFD56F57-3C6F-443F-ADC7-2BBA6A201831}"/>
          </ac:spMkLst>
        </pc:spChg>
        <pc:picChg chg="add del mod">
          <ac:chgData name="ROCIO GARCIA NUÑEZ" userId="869db2ae-22c1-4531-a1c4-6f089417dbc1" providerId="ADAL" clId="{510A40A9-EFBC-4896-ABDE-038FB298F0D9}" dt="2020-05-10T09:26:25.630" v="1407" actId="478"/>
          <ac:picMkLst>
            <pc:docMk/>
            <pc:sldMk cId="4044020771" sldId="270"/>
            <ac:picMk id="4" creationId="{EEB50292-02E0-4F73-97C4-65F0F8C58FE4}"/>
          </ac:picMkLst>
        </pc:picChg>
        <pc:picChg chg="add del mod">
          <ac:chgData name="ROCIO GARCIA NUÑEZ" userId="869db2ae-22c1-4531-a1c4-6f089417dbc1" providerId="ADAL" clId="{510A40A9-EFBC-4896-ABDE-038FB298F0D9}" dt="2020-05-10T09:26:26.909" v="1408" actId="478"/>
          <ac:picMkLst>
            <pc:docMk/>
            <pc:sldMk cId="4044020771" sldId="270"/>
            <ac:picMk id="5" creationId="{41E8AFA7-6AD5-49AF-B2FD-77F793625CC6}"/>
          </ac:picMkLst>
        </pc:picChg>
      </pc:sldChg>
      <pc:sldChg chg="addSp delSp modSp">
        <pc:chgData name="ROCIO GARCIA NUÑEZ" userId="869db2ae-22c1-4531-a1c4-6f089417dbc1" providerId="ADAL" clId="{510A40A9-EFBC-4896-ABDE-038FB298F0D9}" dt="2020-05-10T09:34:25.994" v="1529" actId="1076"/>
        <pc:sldMkLst>
          <pc:docMk/>
          <pc:sldMk cId="3262542175" sldId="271"/>
        </pc:sldMkLst>
        <pc:spChg chg="del">
          <ac:chgData name="ROCIO GARCIA NUÑEZ" userId="869db2ae-22c1-4531-a1c4-6f089417dbc1" providerId="ADAL" clId="{510A40A9-EFBC-4896-ABDE-038FB298F0D9}" dt="2020-05-10T09:14:36.816" v="1280" actId="478"/>
          <ac:spMkLst>
            <pc:docMk/>
            <pc:sldMk cId="3262542175" sldId="271"/>
            <ac:spMk id="2" creationId="{3F7F3CFF-9E5B-492F-9077-DF6D2EBADCF3}"/>
          </ac:spMkLst>
        </pc:spChg>
        <pc:spChg chg="del">
          <ac:chgData name="ROCIO GARCIA NUÑEZ" userId="869db2ae-22c1-4531-a1c4-6f089417dbc1" providerId="ADAL" clId="{510A40A9-EFBC-4896-ABDE-038FB298F0D9}" dt="2020-05-10T09:13:18.280" v="1276" actId="478"/>
          <ac:spMkLst>
            <pc:docMk/>
            <pc:sldMk cId="3262542175" sldId="271"/>
            <ac:spMk id="3" creationId="{4557734B-9286-4E32-843B-8A32E36B8D81}"/>
          </ac:spMkLst>
        </pc:spChg>
        <pc:spChg chg="add mod">
          <ac:chgData name="ROCIO GARCIA NUÑEZ" userId="869db2ae-22c1-4531-a1c4-6f089417dbc1" providerId="ADAL" clId="{510A40A9-EFBC-4896-ABDE-038FB298F0D9}" dt="2020-05-10T09:15:45.637" v="1303" actId="20577"/>
          <ac:spMkLst>
            <pc:docMk/>
            <pc:sldMk cId="3262542175" sldId="271"/>
            <ac:spMk id="5" creationId="{35EEB255-CAB4-4B6F-B371-D7893CED376A}"/>
          </ac:spMkLst>
        </pc:spChg>
        <pc:spChg chg="add mod">
          <ac:chgData name="ROCIO GARCIA NUÑEZ" userId="869db2ae-22c1-4531-a1c4-6f089417dbc1" providerId="ADAL" clId="{510A40A9-EFBC-4896-ABDE-038FB298F0D9}" dt="2020-05-10T09:16:37.864" v="1353" actId="20577"/>
          <ac:spMkLst>
            <pc:docMk/>
            <pc:sldMk cId="3262542175" sldId="271"/>
            <ac:spMk id="7" creationId="{338B77AA-C2EA-4971-873C-A07C919A1F9E}"/>
          </ac:spMkLst>
        </pc:spChg>
        <pc:spChg chg="add mod">
          <ac:chgData name="ROCIO GARCIA NUÑEZ" userId="869db2ae-22c1-4531-a1c4-6f089417dbc1" providerId="ADAL" clId="{510A40A9-EFBC-4896-ABDE-038FB298F0D9}" dt="2020-05-10T09:34:18.806" v="1528" actId="1076"/>
          <ac:spMkLst>
            <pc:docMk/>
            <pc:sldMk cId="3262542175" sldId="271"/>
            <ac:spMk id="12" creationId="{00311048-2779-435E-83F0-99133BAB6395}"/>
          </ac:spMkLst>
        </pc:spChg>
        <pc:picChg chg="add mod">
          <ac:chgData name="ROCIO GARCIA NUÑEZ" userId="869db2ae-22c1-4531-a1c4-6f089417dbc1" providerId="ADAL" clId="{510A40A9-EFBC-4896-ABDE-038FB298F0D9}" dt="2020-05-10T09:14:51.020" v="1283" actId="1076"/>
          <ac:picMkLst>
            <pc:docMk/>
            <pc:sldMk cId="3262542175" sldId="271"/>
            <ac:picMk id="4" creationId="{63974068-72B2-44C5-B828-CF59E3581902}"/>
          </ac:picMkLst>
        </pc:picChg>
        <pc:picChg chg="add mod">
          <ac:chgData name="ROCIO GARCIA NUÑEZ" userId="869db2ae-22c1-4531-a1c4-6f089417dbc1" providerId="ADAL" clId="{510A40A9-EFBC-4896-ABDE-038FB298F0D9}" dt="2020-05-10T09:16:10.034" v="1305" actId="1076"/>
          <ac:picMkLst>
            <pc:docMk/>
            <pc:sldMk cId="3262542175" sldId="271"/>
            <ac:picMk id="6" creationId="{B0173502-3AD8-49C0-87F1-45CCDDEA0E1E}"/>
          </ac:picMkLst>
        </pc:picChg>
        <pc:picChg chg="add del mod">
          <ac:chgData name="ROCIO GARCIA NUÑEZ" userId="869db2ae-22c1-4531-a1c4-6f089417dbc1" providerId="ADAL" clId="{510A40A9-EFBC-4896-ABDE-038FB298F0D9}" dt="2020-05-10T09:18:00.355" v="1364"/>
          <ac:picMkLst>
            <pc:docMk/>
            <pc:sldMk cId="3262542175" sldId="271"/>
            <ac:picMk id="8" creationId="{9B550C74-A3B0-43BD-9C4B-00F9B691617C}"/>
          </ac:picMkLst>
        </pc:picChg>
        <pc:picChg chg="add del mod">
          <ac:chgData name="ROCIO GARCIA NUÑEZ" userId="869db2ae-22c1-4531-a1c4-6f089417dbc1" providerId="ADAL" clId="{510A40A9-EFBC-4896-ABDE-038FB298F0D9}" dt="2020-05-10T09:18:08.052" v="1366"/>
          <ac:picMkLst>
            <pc:docMk/>
            <pc:sldMk cId="3262542175" sldId="271"/>
            <ac:picMk id="9" creationId="{C3469449-B091-47D1-860B-FE173043AA75}"/>
          </ac:picMkLst>
        </pc:picChg>
        <pc:picChg chg="add mod">
          <ac:chgData name="ROCIO GARCIA NUÑEZ" userId="869db2ae-22c1-4531-a1c4-6f089417dbc1" providerId="ADAL" clId="{510A40A9-EFBC-4896-ABDE-038FB298F0D9}" dt="2020-05-10T09:34:25.994" v="1529" actId="1076"/>
          <ac:picMkLst>
            <pc:docMk/>
            <pc:sldMk cId="3262542175" sldId="271"/>
            <ac:picMk id="10" creationId="{6155BF42-89EB-4497-9E9E-627DCB1AEF5E}"/>
          </ac:picMkLst>
        </pc:picChg>
        <pc:picChg chg="add mod">
          <ac:chgData name="ROCIO GARCIA NUÑEZ" userId="869db2ae-22c1-4531-a1c4-6f089417dbc1" providerId="ADAL" clId="{510A40A9-EFBC-4896-ABDE-038FB298F0D9}" dt="2020-05-10T09:34:04.378" v="1524" actId="1076"/>
          <ac:picMkLst>
            <pc:docMk/>
            <pc:sldMk cId="3262542175" sldId="271"/>
            <ac:picMk id="11" creationId="{26A0AF9D-C09B-4CCD-83F1-4E7F8D6D7771}"/>
          </ac:picMkLst>
        </pc:picChg>
      </pc:sldChg>
      <pc:sldChg chg="addSp delSp modSp add del">
        <pc:chgData name="ROCIO GARCIA NUÑEZ" userId="869db2ae-22c1-4531-a1c4-6f089417dbc1" providerId="ADAL" clId="{510A40A9-EFBC-4896-ABDE-038FB298F0D9}" dt="2020-05-10T09:34:10.695" v="1526" actId="2696"/>
        <pc:sldMkLst>
          <pc:docMk/>
          <pc:sldMk cId="2944491692" sldId="274"/>
        </pc:sldMkLst>
        <pc:spChg chg="del">
          <ac:chgData name="ROCIO GARCIA NUÑEZ" userId="869db2ae-22c1-4531-a1c4-6f089417dbc1" providerId="ADAL" clId="{510A40A9-EFBC-4896-ABDE-038FB298F0D9}" dt="2020-05-10T09:17:52.192" v="1362" actId="478"/>
          <ac:spMkLst>
            <pc:docMk/>
            <pc:sldMk cId="2944491692" sldId="274"/>
            <ac:spMk id="2" creationId="{5219C4EE-23E5-4CC7-9567-1D2164B96E5A}"/>
          </ac:spMkLst>
        </pc:spChg>
        <pc:spChg chg="del">
          <ac:chgData name="ROCIO GARCIA NUÑEZ" userId="869db2ae-22c1-4531-a1c4-6f089417dbc1" providerId="ADAL" clId="{510A40A9-EFBC-4896-ABDE-038FB298F0D9}" dt="2020-05-10T09:17:48.345" v="1361" actId="478"/>
          <ac:spMkLst>
            <pc:docMk/>
            <pc:sldMk cId="2944491692" sldId="274"/>
            <ac:spMk id="3" creationId="{BFE5CDB9-8612-41A0-9DCF-E91C0BF0ED08}"/>
          </ac:spMkLst>
        </pc:spChg>
        <pc:spChg chg="add del mod">
          <ac:chgData name="ROCIO GARCIA NUÑEZ" userId="869db2ae-22c1-4531-a1c4-6f089417dbc1" providerId="ADAL" clId="{510A40A9-EFBC-4896-ABDE-038FB298F0D9}" dt="2020-05-10T09:34:07.915" v="1525"/>
          <ac:spMkLst>
            <pc:docMk/>
            <pc:sldMk cId="2944491692" sldId="274"/>
            <ac:spMk id="6" creationId="{1448E918-819D-4A02-B102-28BD63EA4DC5}"/>
          </ac:spMkLst>
        </pc:spChg>
        <pc:picChg chg="add del mod">
          <ac:chgData name="ROCIO GARCIA NUÑEZ" userId="869db2ae-22c1-4531-a1c4-6f089417dbc1" providerId="ADAL" clId="{510A40A9-EFBC-4896-ABDE-038FB298F0D9}" dt="2020-05-10T09:33:40.123" v="1512"/>
          <ac:picMkLst>
            <pc:docMk/>
            <pc:sldMk cId="2944491692" sldId="274"/>
            <ac:picMk id="4" creationId="{E3CD349C-DFDB-4361-8FE3-52DD5072633F}"/>
          </ac:picMkLst>
        </pc:picChg>
        <pc:picChg chg="add del mod">
          <ac:chgData name="ROCIO GARCIA NUÑEZ" userId="869db2ae-22c1-4531-a1c4-6f089417dbc1" providerId="ADAL" clId="{510A40A9-EFBC-4896-ABDE-038FB298F0D9}" dt="2020-05-10T09:33:52.763" v="1517"/>
          <ac:picMkLst>
            <pc:docMk/>
            <pc:sldMk cId="2944491692" sldId="274"/>
            <ac:picMk id="5" creationId="{8E358853-3B80-4276-9179-2EC0C48B99A9}"/>
          </ac:picMkLst>
        </pc:picChg>
      </pc:sldChg>
      <pc:sldChg chg="addSp delSp modSp add del">
        <pc:chgData name="ROCIO GARCIA NUÑEZ" userId="869db2ae-22c1-4531-a1c4-6f089417dbc1" providerId="ADAL" clId="{510A40A9-EFBC-4896-ABDE-038FB298F0D9}" dt="2020-05-10T10:18:55.056" v="1631" actId="2696"/>
        <pc:sldMkLst>
          <pc:docMk/>
          <pc:sldMk cId="2704594349" sldId="275"/>
        </pc:sldMkLst>
        <pc:spChg chg="del">
          <ac:chgData name="ROCIO GARCIA NUÑEZ" userId="869db2ae-22c1-4531-a1c4-6f089417dbc1" providerId="ADAL" clId="{510A40A9-EFBC-4896-ABDE-038FB298F0D9}" dt="2020-05-10T09:27:43.384" v="1421" actId="478"/>
          <ac:spMkLst>
            <pc:docMk/>
            <pc:sldMk cId="2704594349" sldId="275"/>
            <ac:spMk id="2" creationId="{DA499D76-615E-4ACD-8A24-408CE006BCFF}"/>
          </ac:spMkLst>
        </pc:spChg>
        <pc:spChg chg="del">
          <ac:chgData name="ROCIO GARCIA NUÑEZ" userId="869db2ae-22c1-4531-a1c4-6f089417dbc1" providerId="ADAL" clId="{510A40A9-EFBC-4896-ABDE-038FB298F0D9}" dt="2020-05-10T09:27:44.759" v="1422" actId="478"/>
          <ac:spMkLst>
            <pc:docMk/>
            <pc:sldMk cId="2704594349" sldId="275"/>
            <ac:spMk id="3" creationId="{FB8A2E5E-E13B-4B77-8657-9DE43281C400}"/>
          </ac:spMkLst>
        </pc:spChg>
        <pc:spChg chg="add del mod">
          <ac:chgData name="ROCIO GARCIA NUÑEZ" userId="869db2ae-22c1-4531-a1c4-6f089417dbc1" providerId="ADAL" clId="{510A40A9-EFBC-4896-ABDE-038FB298F0D9}" dt="2020-05-10T10:18:46.390" v="1629" actId="478"/>
          <ac:spMkLst>
            <pc:docMk/>
            <pc:sldMk cId="2704594349" sldId="275"/>
            <ac:spMk id="5" creationId="{4725916C-D9E4-4A2D-94A2-D1F2E21C9E0A}"/>
          </ac:spMkLst>
        </pc:spChg>
        <pc:picChg chg="add del mod">
          <ac:chgData name="ROCIO GARCIA NUÑEZ" userId="869db2ae-22c1-4531-a1c4-6f089417dbc1" providerId="ADAL" clId="{510A40A9-EFBC-4896-ABDE-038FB298F0D9}" dt="2020-05-10T10:18:52.204" v="1630"/>
          <ac:picMkLst>
            <pc:docMk/>
            <pc:sldMk cId="2704594349" sldId="275"/>
            <ac:picMk id="4" creationId="{DC865361-DC75-4CEE-9E7F-FE9C66310F5E}"/>
          </ac:picMkLst>
        </pc:picChg>
      </pc:sldChg>
      <pc:sldChg chg="addSp delSp modSp add">
        <pc:chgData name="ROCIO GARCIA NUÑEZ" userId="869db2ae-22c1-4531-a1c4-6f089417dbc1" providerId="ADAL" clId="{510A40A9-EFBC-4896-ABDE-038FB298F0D9}" dt="2020-05-10T09:32:53.623" v="1510" actId="20577"/>
        <pc:sldMkLst>
          <pc:docMk/>
          <pc:sldMk cId="4149919810" sldId="276"/>
        </pc:sldMkLst>
        <pc:spChg chg="del">
          <ac:chgData name="ROCIO GARCIA NUÑEZ" userId="869db2ae-22c1-4531-a1c4-6f089417dbc1" providerId="ADAL" clId="{510A40A9-EFBC-4896-ABDE-038FB298F0D9}" dt="2020-05-10T09:29:26.592" v="1426" actId="478"/>
          <ac:spMkLst>
            <pc:docMk/>
            <pc:sldMk cId="4149919810" sldId="276"/>
            <ac:spMk id="2" creationId="{503B5AC4-F97E-4C1E-B28E-8D30ADDFABBB}"/>
          </ac:spMkLst>
        </pc:spChg>
        <pc:spChg chg="del">
          <ac:chgData name="ROCIO GARCIA NUÑEZ" userId="869db2ae-22c1-4531-a1c4-6f089417dbc1" providerId="ADAL" clId="{510A40A9-EFBC-4896-ABDE-038FB298F0D9}" dt="2020-05-10T09:29:29.996" v="1427" actId="478"/>
          <ac:spMkLst>
            <pc:docMk/>
            <pc:sldMk cId="4149919810" sldId="276"/>
            <ac:spMk id="3" creationId="{315ECFBA-4845-49C9-82BB-EFAFFDD2F402}"/>
          </ac:spMkLst>
        </pc:spChg>
        <pc:spChg chg="add del mod">
          <ac:chgData name="ROCIO GARCIA NUÑEZ" userId="869db2ae-22c1-4531-a1c4-6f089417dbc1" providerId="ADAL" clId="{510A40A9-EFBC-4896-ABDE-038FB298F0D9}" dt="2020-05-10T09:32:53.623" v="1510" actId="20577"/>
          <ac:spMkLst>
            <pc:docMk/>
            <pc:sldMk cId="4149919810" sldId="276"/>
            <ac:spMk id="4" creationId="{1501575A-0389-4AAE-A3EF-DA4AD89F7E60}"/>
          </ac:spMkLst>
        </pc:spChg>
      </pc:sldChg>
      <pc:sldChg chg="addSp delSp modSp">
        <pc:chgData name="ROCIO GARCIA NUÑEZ" userId="869db2ae-22c1-4531-a1c4-6f089417dbc1" providerId="ADAL" clId="{510A40A9-EFBC-4896-ABDE-038FB298F0D9}" dt="2020-05-10T10:25:54.712" v="1705" actId="1076"/>
        <pc:sldMkLst>
          <pc:docMk/>
          <pc:sldMk cId="3394914110" sldId="277"/>
        </pc:sldMkLst>
        <pc:spChg chg="del mod">
          <ac:chgData name="ROCIO GARCIA NUÑEZ" userId="869db2ae-22c1-4531-a1c4-6f089417dbc1" providerId="ADAL" clId="{510A40A9-EFBC-4896-ABDE-038FB298F0D9}" dt="2020-05-10T10:22:02.908" v="1665"/>
          <ac:spMkLst>
            <pc:docMk/>
            <pc:sldMk cId="3394914110" sldId="277"/>
            <ac:spMk id="3" creationId="{6E3A8829-F1A4-4398-B2F1-31F189D2A7BD}"/>
          </ac:spMkLst>
        </pc:spChg>
        <pc:spChg chg="add del mod">
          <ac:chgData name="ROCIO GARCIA NUÑEZ" userId="869db2ae-22c1-4531-a1c4-6f089417dbc1" providerId="ADAL" clId="{510A40A9-EFBC-4896-ABDE-038FB298F0D9}" dt="2020-05-10T10:24:18.679" v="1688"/>
          <ac:spMkLst>
            <pc:docMk/>
            <pc:sldMk cId="3394914110" sldId="277"/>
            <ac:spMk id="10" creationId="{D0DC9559-D86B-4558-8F97-FD983ECBBCB3}"/>
          </ac:spMkLst>
        </pc:spChg>
        <pc:picChg chg="add del mod">
          <ac:chgData name="ROCIO GARCIA NUÑEZ" userId="869db2ae-22c1-4531-a1c4-6f089417dbc1" providerId="ADAL" clId="{510A40A9-EFBC-4896-ABDE-038FB298F0D9}" dt="2020-05-10T10:24:16.990" v="1687" actId="478"/>
          <ac:picMkLst>
            <pc:docMk/>
            <pc:sldMk cId="3394914110" sldId="277"/>
            <ac:picMk id="4" creationId="{7916CA25-ACC6-47C5-9163-12E9BF43E27B}"/>
          </ac:picMkLst>
        </pc:picChg>
        <pc:picChg chg="add del mod">
          <ac:chgData name="ROCIO GARCIA NUÑEZ" userId="869db2ae-22c1-4531-a1c4-6f089417dbc1" providerId="ADAL" clId="{510A40A9-EFBC-4896-ABDE-038FB298F0D9}" dt="2020-05-10T10:24:16.990" v="1687" actId="478"/>
          <ac:picMkLst>
            <pc:docMk/>
            <pc:sldMk cId="3394914110" sldId="277"/>
            <ac:picMk id="5" creationId="{DF0E12EF-947A-4BDB-8D6B-0460FF6BF9B1}"/>
          </ac:picMkLst>
        </pc:picChg>
        <pc:picChg chg="add del mod">
          <ac:chgData name="ROCIO GARCIA NUÑEZ" userId="869db2ae-22c1-4531-a1c4-6f089417dbc1" providerId="ADAL" clId="{510A40A9-EFBC-4896-ABDE-038FB298F0D9}" dt="2020-05-10T10:23:13.745" v="1678" actId="478"/>
          <ac:picMkLst>
            <pc:docMk/>
            <pc:sldMk cId="3394914110" sldId="277"/>
            <ac:picMk id="6" creationId="{912A9D14-48A8-4392-A865-E2C653B5FED3}"/>
          </ac:picMkLst>
        </pc:picChg>
        <pc:picChg chg="add mod">
          <ac:chgData name="ROCIO GARCIA NUÑEZ" userId="869db2ae-22c1-4531-a1c4-6f089417dbc1" providerId="ADAL" clId="{510A40A9-EFBC-4896-ABDE-038FB298F0D9}" dt="2020-05-10T10:25:52.425" v="1704" actId="1076"/>
          <ac:picMkLst>
            <pc:docMk/>
            <pc:sldMk cId="3394914110" sldId="277"/>
            <ac:picMk id="7" creationId="{22180DF6-3C36-451D-9BC2-41C125FC5D56}"/>
          </ac:picMkLst>
        </pc:picChg>
        <pc:picChg chg="add mod">
          <ac:chgData name="ROCIO GARCIA NUÑEZ" userId="869db2ae-22c1-4531-a1c4-6f089417dbc1" providerId="ADAL" clId="{510A40A9-EFBC-4896-ABDE-038FB298F0D9}" dt="2020-05-10T10:25:54.712" v="1705" actId="1076"/>
          <ac:picMkLst>
            <pc:docMk/>
            <pc:sldMk cId="3394914110" sldId="277"/>
            <ac:picMk id="8" creationId="{BAAF3894-9E1E-42E3-AB7B-D399A37B5B89}"/>
          </ac:picMkLst>
        </pc:picChg>
        <pc:picChg chg="add mod">
          <ac:chgData name="ROCIO GARCIA NUÑEZ" userId="869db2ae-22c1-4531-a1c4-6f089417dbc1" providerId="ADAL" clId="{510A40A9-EFBC-4896-ABDE-038FB298F0D9}" dt="2020-05-10T10:25:50.886" v="1703" actId="1076"/>
          <ac:picMkLst>
            <pc:docMk/>
            <pc:sldMk cId="3394914110" sldId="277"/>
            <ac:picMk id="11" creationId="{BB303651-C302-46B5-995B-09598E98683B}"/>
          </ac:picMkLst>
        </pc:picChg>
      </pc:sldChg>
    </pc:docChg>
  </pc:docChgLst>
  <pc:docChgLst>
    <pc:chgData name="CRISTINA MANSO DE LA VIUDA" userId="S::crmanso@ucm.es::c2b17297-d01f-4660-b558-967f78535b0c" providerId="AD" clId="Web-{20DB393D-AFAD-4938-9DF7-2E34873CAA94}"/>
    <pc:docChg chg="addSld delSld modSld">
      <pc:chgData name="CRISTINA MANSO DE LA VIUDA" userId="S::crmanso@ucm.es::c2b17297-d01f-4660-b558-967f78535b0c" providerId="AD" clId="Web-{20DB393D-AFAD-4938-9DF7-2E34873CAA94}" dt="2020-05-10T10:21:21.826" v="983" actId="20577"/>
      <pc:docMkLst>
        <pc:docMk/>
      </pc:docMkLst>
      <pc:sldChg chg="modSp">
        <pc:chgData name="CRISTINA MANSO DE LA VIUDA" userId="S::crmanso@ucm.es::c2b17297-d01f-4660-b558-967f78535b0c" providerId="AD" clId="Web-{20DB393D-AFAD-4938-9DF7-2E34873CAA94}" dt="2020-05-10T10:21:21.826" v="982" actId="20577"/>
        <pc:sldMkLst>
          <pc:docMk/>
          <pc:sldMk cId="2040418348" sldId="257"/>
        </pc:sldMkLst>
        <pc:spChg chg="mod">
          <ac:chgData name="CRISTINA MANSO DE LA VIUDA" userId="S::crmanso@ucm.es::c2b17297-d01f-4660-b558-967f78535b0c" providerId="AD" clId="Web-{20DB393D-AFAD-4938-9DF7-2E34873CAA94}" dt="2020-05-10T10:21:21.826" v="982" actId="20577"/>
          <ac:spMkLst>
            <pc:docMk/>
            <pc:sldMk cId="2040418348" sldId="257"/>
            <ac:spMk id="2" creationId="{DA6D9437-4E95-45C1-99C3-2473029D3D92}"/>
          </ac:spMkLst>
        </pc:spChg>
        <pc:spChg chg="mod">
          <ac:chgData name="CRISTINA MANSO DE LA VIUDA" userId="S::crmanso@ucm.es::c2b17297-d01f-4660-b558-967f78535b0c" providerId="AD" clId="Web-{20DB393D-AFAD-4938-9DF7-2E34873CAA94}" dt="2020-05-10T09:30:37.120" v="911" actId="20577"/>
          <ac:spMkLst>
            <pc:docMk/>
            <pc:sldMk cId="2040418348" sldId="257"/>
            <ac:spMk id="3" creationId="{7EED7551-343B-4114-901C-D43C25AD80D4}"/>
          </ac:spMkLst>
        </pc:spChg>
      </pc:sldChg>
      <pc:sldChg chg="addSp modSp">
        <pc:chgData name="CRISTINA MANSO DE LA VIUDA" userId="S::crmanso@ucm.es::c2b17297-d01f-4660-b558-967f78535b0c" providerId="AD" clId="Web-{20DB393D-AFAD-4938-9DF7-2E34873CAA94}" dt="2020-05-10T10:16:22.373" v="977" actId="1076"/>
        <pc:sldMkLst>
          <pc:docMk/>
          <pc:sldMk cId="3410868627" sldId="258"/>
        </pc:sldMkLst>
        <pc:spChg chg="mod">
          <ac:chgData name="CRISTINA MANSO DE LA VIUDA" userId="S::crmanso@ucm.es::c2b17297-d01f-4660-b558-967f78535b0c" providerId="AD" clId="Web-{20DB393D-AFAD-4938-9DF7-2E34873CAA94}" dt="2020-05-10T10:12:35.530" v="970" actId="20577"/>
          <ac:spMkLst>
            <pc:docMk/>
            <pc:sldMk cId="3410868627" sldId="258"/>
            <ac:spMk id="3" creationId="{55B0DF60-CB6C-45F1-BC4C-1996A1A06D85}"/>
          </ac:spMkLst>
        </pc:spChg>
        <pc:picChg chg="add mod">
          <ac:chgData name="CRISTINA MANSO DE LA VIUDA" userId="S::crmanso@ucm.es::c2b17297-d01f-4660-b558-967f78535b0c" providerId="AD" clId="Web-{20DB393D-AFAD-4938-9DF7-2E34873CAA94}" dt="2020-05-10T10:16:22.373" v="977" actId="1076"/>
          <ac:picMkLst>
            <pc:docMk/>
            <pc:sldMk cId="3410868627" sldId="258"/>
            <ac:picMk id="7" creationId="{BBF5D6F0-1F6C-4FB6-A1D9-1EECE399152E}"/>
          </ac:picMkLst>
        </pc:picChg>
      </pc:sldChg>
      <pc:sldChg chg="modSp">
        <pc:chgData name="CRISTINA MANSO DE LA VIUDA" userId="S::crmanso@ucm.es::c2b17297-d01f-4660-b558-967f78535b0c" providerId="AD" clId="Web-{20DB393D-AFAD-4938-9DF7-2E34873CAA94}" dt="2020-05-10T09:27:59.880" v="868" actId="20577"/>
        <pc:sldMkLst>
          <pc:docMk/>
          <pc:sldMk cId="2289011215" sldId="259"/>
        </pc:sldMkLst>
        <pc:spChg chg="mod">
          <ac:chgData name="CRISTINA MANSO DE LA VIUDA" userId="S::crmanso@ucm.es::c2b17297-d01f-4660-b558-967f78535b0c" providerId="AD" clId="Web-{20DB393D-AFAD-4938-9DF7-2E34873CAA94}" dt="2020-05-10T09:27:59.880" v="868" actId="20577"/>
          <ac:spMkLst>
            <pc:docMk/>
            <pc:sldMk cId="2289011215" sldId="259"/>
            <ac:spMk id="3" creationId="{7DEFD16E-4451-454D-B9C9-447137CB3A3A}"/>
          </ac:spMkLst>
        </pc:spChg>
      </pc:sldChg>
      <pc:sldChg chg="modSp">
        <pc:chgData name="CRISTINA MANSO DE LA VIUDA" userId="S::crmanso@ucm.es::c2b17297-d01f-4660-b558-967f78535b0c" providerId="AD" clId="Web-{20DB393D-AFAD-4938-9DF7-2E34873CAA94}" dt="2020-05-10T09:30:00.729" v="898" actId="20577"/>
        <pc:sldMkLst>
          <pc:docMk/>
          <pc:sldMk cId="1548299630" sldId="261"/>
        </pc:sldMkLst>
        <pc:spChg chg="mod">
          <ac:chgData name="CRISTINA MANSO DE LA VIUDA" userId="S::crmanso@ucm.es::c2b17297-d01f-4660-b558-967f78535b0c" providerId="AD" clId="Web-{20DB393D-AFAD-4938-9DF7-2E34873CAA94}" dt="2020-05-10T09:30:00.729" v="898" actId="20577"/>
          <ac:spMkLst>
            <pc:docMk/>
            <pc:sldMk cId="1548299630" sldId="261"/>
            <ac:spMk id="3" creationId="{F90BCB20-6389-4727-AF74-87C28EE93A45}"/>
          </ac:spMkLst>
        </pc:spChg>
      </pc:sldChg>
      <pc:sldChg chg="delSp">
        <pc:chgData name="CRISTINA MANSO DE LA VIUDA" userId="S::crmanso@ucm.es::c2b17297-d01f-4660-b558-967f78535b0c" providerId="AD" clId="Web-{20DB393D-AFAD-4938-9DF7-2E34873CAA94}" dt="2020-05-10T10:15:49.904" v="972"/>
        <pc:sldMkLst>
          <pc:docMk/>
          <pc:sldMk cId="2753890188" sldId="263"/>
        </pc:sldMkLst>
        <pc:picChg chg="del">
          <ac:chgData name="CRISTINA MANSO DE LA VIUDA" userId="S::crmanso@ucm.es::c2b17297-d01f-4660-b558-967f78535b0c" providerId="AD" clId="Web-{20DB393D-AFAD-4938-9DF7-2E34873CAA94}" dt="2020-05-10T10:15:49.904" v="972"/>
          <ac:picMkLst>
            <pc:docMk/>
            <pc:sldMk cId="2753890188" sldId="263"/>
            <ac:picMk id="8" creationId="{1515E659-4B1A-4E2E-9446-27F79AA1B543}"/>
          </ac:picMkLst>
        </pc:picChg>
      </pc:sldChg>
      <pc:sldChg chg="modSp del">
        <pc:chgData name="CRISTINA MANSO DE LA VIUDA" userId="S::crmanso@ucm.es::c2b17297-d01f-4660-b558-967f78535b0c" providerId="AD" clId="Web-{20DB393D-AFAD-4938-9DF7-2E34873CAA94}" dt="2020-05-10T09:16:11.803" v="32"/>
        <pc:sldMkLst>
          <pc:docMk/>
          <pc:sldMk cId="1447593126" sldId="265"/>
        </pc:sldMkLst>
        <pc:spChg chg="mod">
          <ac:chgData name="CRISTINA MANSO DE LA VIUDA" userId="S::crmanso@ucm.es::c2b17297-d01f-4660-b558-967f78535b0c" providerId="AD" clId="Web-{20DB393D-AFAD-4938-9DF7-2E34873CAA94}" dt="2020-05-10T09:15:58.694" v="19" actId="20577"/>
          <ac:spMkLst>
            <pc:docMk/>
            <pc:sldMk cId="1447593126" sldId="265"/>
            <ac:spMk id="6" creationId="{7473AFE2-0C02-48E5-B423-422BFCBEA6A5}"/>
          </ac:spMkLst>
        </pc:spChg>
      </pc:sldChg>
      <pc:sldChg chg="modSp del">
        <pc:chgData name="CRISTINA MANSO DE LA VIUDA" userId="S::crmanso@ucm.es::c2b17297-d01f-4660-b558-967f78535b0c" providerId="AD" clId="Web-{20DB393D-AFAD-4938-9DF7-2E34873CAA94}" dt="2020-05-10T09:16:15.803" v="33"/>
        <pc:sldMkLst>
          <pc:docMk/>
          <pc:sldMk cId="2557165875" sldId="266"/>
        </pc:sldMkLst>
        <pc:spChg chg="mod">
          <ac:chgData name="CRISTINA MANSO DE LA VIUDA" userId="S::crmanso@ucm.es::c2b17297-d01f-4660-b558-967f78535b0c" providerId="AD" clId="Web-{20DB393D-AFAD-4938-9DF7-2E34873CAA94}" dt="2020-05-10T09:13:26.085" v="0" actId="20577"/>
          <ac:spMkLst>
            <pc:docMk/>
            <pc:sldMk cId="2557165875" sldId="266"/>
            <ac:spMk id="11" creationId="{20D06414-DF09-4CB9-BA3E-647D2719D9F6}"/>
          </ac:spMkLst>
        </pc:spChg>
      </pc:sldChg>
      <pc:sldChg chg="modSp new">
        <pc:chgData name="CRISTINA MANSO DE LA VIUDA" userId="S::crmanso@ucm.es::c2b17297-d01f-4660-b558-967f78535b0c" providerId="AD" clId="Web-{20DB393D-AFAD-4938-9DF7-2E34873CAA94}" dt="2020-05-10T09:27:44.083" v="860" actId="20577"/>
        <pc:sldMkLst>
          <pc:docMk/>
          <pc:sldMk cId="194930039" sldId="272"/>
        </pc:sldMkLst>
        <pc:spChg chg="mod">
          <ac:chgData name="CRISTINA MANSO DE LA VIUDA" userId="S::crmanso@ucm.es::c2b17297-d01f-4660-b558-967f78535b0c" providerId="AD" clId="Web-{20DB393D-AFAD-4938-9DF7-2E34873CAA94}" dt="2020-05-10T09:16:40.272" v="62" actId="20577"/>
          <ac:spMkLst>
            <pc:docMk/>
            <pc:sldMk cId="194930039" sldId="272"/>
            <ac:spMk id="2" creationId="{1C3B1BA1-99B3-4FA6-B375-2DDAE1646A83}"/>
          </ac:spMkLst>
        </pc:spChg>
        <pc:spChg chg="mod">
          <ac:chgData name="CRISTINA MANSO DE LA VIUDA" userId="S::crmanso@ucm.es::c2b17297-d01f-4660-b558-967f78535b0c" providerId="AD" clId="Web-{20DB393D-AFAD-4938-9DF7-2E34873CAA94}" dt="2020-05-10T09:27:44.083" v="860" actId="20577"/>
          <ac:spMkLst>
            <pc:docMk/>
            <pc:sldMk cId="194930039" sldId="272"/>
            <ac:spMk id="3" creationId="{2F89F3D2-0AFD-42AE-8DA6-EFF9D0C2389D}"/>
          </ac:spMkLst>
        </pc:spChg>
      </pc:sldChg>
      <pc:sldChg chg="modSp new del">
        <pc:chgData name="CRISTINA MANSO DE LA VIUDA" userId="S::crmanso@ucm.es::c2b17297-d01f-4660-b558-967f78535b0c" providerId="AD" clId="Web-{20DB393D-AFAD-4938-9DF7-2E34873CAA94}" dt="2020-05-10T10:08:43.015" v="913"/>
        <pc:sldMkLst>
          <pc:docMk/>
          <pc:sldMk cId="8804179" sldId="273"/>
        </pc:sldMkLst>
        <pc:spChg chg="mod">
          <ac:chgData name="CRISTINA MANSO DE LA VIUDA" userId="S::crmanso@ucm.es::c2b17297-d01f-4660-b558-967f78535b0c" providerId="AD" clId="Web-{20DB393D-AFAD-4938-9DF7-2E34873CAA94}" dt="2020-05-10T09:16:46.865" v="65" actId="20577"/>
          <ac:spMkLst>
            <pc:docMk/>
            <pc:sldMk cId="8804179" sldId="273"/>
            <ac:spMk id="2" creationId="{EBA691F0-6BDF-40E5-83DF-C141D80C13F3}"/>
          </ac:spMkLst>
        </pc:spChg>
        <pc:spChg chg="mod">
          <ac:chgData name="CRISTINA MANSO DE LA VIUDA" userId="S::crmanso@ucm.es::c2b17297-d01f-4660-b558-967f78535b0c" providerId="AD" clId="Web-{20DB393D-AFAD-4938-9DF7-2E34873CAA94}" dt="2020-05-10T09:27:32.286" v="853" actId="20577"/>
          <ac:spMkLst>
            <pc:docMk/>
            <pc:sldMk cId="8804179" sldId="273"/>
            <ac:spMk id="3" creationId="{2B29ABDE-6FA9-4614-B2F8-6E4EA315F5BC}"/>
          </ac:spMkLst>
        </pc:spChg>
      </pc:sldChg>
      <pc:sldChg chg="del">
        <pc:chgData name="CRISTINA MANSO DE LA VIUDA" userId="S::crmanso@ucm.es::c2b17297-d01f-4660-b558-967f78535b0c" providerId="AD" clId="Web-{20DB393D-AFAD-4938-9DF7-2E34873CAA94}" dt="2020-05-10T10:09:47.687" v="942"/>
        <pc:sldMkLst>
          <pc:docMk/>
          <pc:sldMk cId="4149919810" sldId="276"/>
        </pc:sldMkLst>
      </pc:sldChg>
      <pc:sldChg chg="modSp new">
        <pc:chgData name="CRISTINA MANSO DE LA VIUDA" userId="S::crmanso@ucm.es::c2b17297-d01f-4660-b558-967f78535b0c" providerId="AD" clId="Web-{20DB393D-AFAD-4938-9DF7-2E34873CAA94}" dt="2020-05-10T10:09:55.827" v="959" actId="20577"/>
        <pc:sldMkLst>
          <pc:docMk/>
          <pc:sldMk cId="3394914110" sldId="277"/>
        </pc:sldMkLst>
        <pc:spChg chg="mod">
          <ac:chgData name="CRISTINA MANSO DE LA VIUDA" userId="S::crmanso@ucm.es::c2b17297-d01f-4660-b558-967f78535b0c" providerId="AD" clId="Web-{20DB393D-AFAD-4938-9DF7-2E34873CAA94}" dt="2020-05-10T10:09:55.827" v="959" actId="20577"/>
          <ac:spMkLst>
            <pc:docMk/>
            <pc:sldMk cId="3394914110" sldId="277"/>
            <ac:spMk id="2" creationId="{D6B95DC3-5728-48CE-AC7A-68471C0AD14B}"/>
          </ac:spMkLst>
        </pc:spChg>
        <pc:spChg chg="mod">
          <ac:chgData name="CRISTINA MANSO DE LA VIUDA" userId="S::crmanso@ucm.es::c2b17297-d01f-4660-b558-967f78535b0c" providerId="AD" clId="Web-{20DB393D-AFAD-4938-9DF7-2E34873CAA94}" dt="2020-05-10T10:09:45.515" v="940" actId="20577"/>
          <ac:spMkLst>
            <pc:docMk/>
            <pc:sldMk cId="3394914110" sldId="277"/>
            <ac:spMk id="3" creationId="{6E3A8829-F1A4-4398-B2F1-31F189D2A7BD}"/>
          </ac:spMkLst>
        </pc:spChg>
      </pc:sldChg>
    </pc:docChg>
  </pc:docChgLst>
  <pc:docChgLst>
    <pc:chgData name="CRISTINA MANSO DE LA VIUDA" userId="S::crmanso@ucm.es::c2b17297-d01f-4660-b558-967f78535b0c" providerId="AD" clId="Web-{CA981298-7F64-4BE3-894D-5D811B3FE201}"/>
    <pc:docChg chg="modSld">
      <pc:chgData name="CRISTINA MANSO DE LA VIUDA" userId="S::crmanso@ucm.es::c2b17297-d01f-4660-b558-967f78535b0c" providerId="AD" clId="Web-{CA981298-7F64-4BE3-894D-5D811B3FE201}" dt="2020-05-09T15:53:14.813" v="328" actId="20577"/>
      <pc:docMkLst>
        <pc:docMk/>
      </pc:docMkLst>
      <pc:sldChg chg="modSp">
        <pc:chgData name="CRISTINA MANSO DE LA VIUDA" userId="S::crmanso@ucm.es::c2b17297-d01f-4660-b558-967f78535b0c" providerId="AD" clId="Web-{CA981298-7F64-4BE3-894D-5D811B3FE201}" dt="2020-05-09T14:36:46.919" v="247" actId="20577"/>
        <pc:sldMkLst>
          <pc:docMk/>
          <pc:sldMk cId="2040418348" sldId="257"/>
        </pc:sldMkLst>
        <pc:spChg chg="mod">
          <ac:chgData name="CRISTINA MANSO DE LA VIUDA" userId="S::crmanso@ucm.es::c2b17297-d01f-4660-b558-967f78535b0c" providerId="AD" clId="Web-{CA981298-7F64-4BE3-894D-5D811B3FE201}" dt="2020-05-09T14:36:46.919" v="247" actId="20577"/>
          <ac:spMkLst>
            <pc:docMk/>
            <pc:sldMk cId="2040418348" sldId="257"/>
            <ac:spMk id="3" creationId="{7EED7551-343B-4114-901C-D43C25AD80D4}"/>
          </ac:spMkLst>
        </pc:spChg>
      </pc:sldChg>
      <pc:sldChg chg="modSp">
        <pc:chgData name="CRISTINA MANSO DE LA VIUDA" userId="S::crmanso@ucm.es::c2b17297-d01f-4660-b558-967f78535b0c" providerId="AD" clId="Web-{CA981298-7F64-4BE3-894D-5D811B3FE201}" dt="2020-05-09T14:30:24.382" v="12" actId="20577"/>
        <pc:sldMkLst>
          <pc:docMk/>
          <pc:sldMk cId="1548299630" sldId="261"/>
        </pc:sldMkLst>
        <pc:spChg chg="mod">
          <ac:chgData name="CRISTINA MANSO DE LA VIUDA" userId="S::crmanso@ucm.es::c2b17297-d01f-4660-b558-967f78535b0c" providerId="AD" clId="Web-{CA981298-7F64-4BE3-894D-5D811B3FE201}" dt="2020-05-09T14:30:24.382" v="12" actId="20577"/>
          <ac:spMkLst>
            <pc:docMk/>
            <pc:sldMk cId="1548299630" sldId="261"/>
            <ac:spMk id="2" creationId="{AA52AA15-3717-4B5D-81A9-AE8D8F459A05}"/>
          </ac:spMkLst>
        </pc:spChg>
      </pc:sldChg>
      <pc:sldChg chg="modSp">
        <pc:chgData name="CRISTINA MANSO DE LA VIUDA" userId="S::crmanso@ucm.es::c2b17297-d01f-4660-b558-967f78535b0c" providerId="AD" clId="Web-{CA981298-7F64-4BE3-894D-5D811B3FE201}" dt="2020-05-09T15:18:23.643" v="259" actId="1076"/>
        <pc:sldMkLst>
          <pc:docMk/>
          <pc:sldMk cId="3709604474" sldId="262"/>
        </pc:sldMkLst>
        <pc:picChg chg="mod">
          <ac:chgData name="CRISTINA MANSO DE LA VIUDA" userId="S::crmanso@ucm.es::c2b17297-d01f-4660-b558-967f78535b0c" providerId="AD" clId="Web-{CA981298-7F64-4BE3-894D-5D811B3FE201}" dt="2020-05-09T15:16:01.203" v="258" actId="1076"/>
          <ac:picMkLst>
            <pc:docMk/>
            <pc:sldMk cId="3709604474" sldId="262"/>
            <ac:picMk id="4" creationId="{E86A5284-0420-4440-A917-579772B522DE}"/>
          </ac:picMkLst>
        </pc:picChg>
        <pc:picChg chg="mod">
          <ac:chgData name="CRISTINA MANSO DE LA VIUDA" userId="S::crmanso@ucm.es::c2b17297-d01f-4660-b558-967f78535b0c" providerId="AD" clId="Web-{CA981298-7F64-4BE3-894D-5D811B3FE201}" dt="2020-05-09T15:15:43.609" v="254" actId="1076"/>
          <ac:picMkLst>
            <pc:docMk/>
            <pc:sldMk cId="3709604474" sldId="262"/>
            <ac:picMk id="5" creationId="{96BFFA32-B40E-46BA-B5D3-DDE9EDA269E0}"/>
          </ac:picMkLst>
        </pc:picChg>
        <pc:picChg chg="mod">
          <ac:chgData name="CRISTINA MANSO DE LA VIUDA" userId="S::crmanso@ucm.es::c2b17297-d01f-4660-b558-967f78535b0c" providerId="AD" clId="Web-{CA981298-7F64-4BE3-894D-5D811B3FE201}" dt="2020-05-09T15:18:23.643" v="259" actId="1076"/>
          <ac:picMkLst>
            <pc:docMk/>
            <pc:sldMk cId="3709604474" sldId="262"/>
            <ac:picMk id="6" creationId="{F4A294C4-1579-481C-996A-F7CA199294BE}"/>
          </ac:picMkLst>
        </pc:picChg>
      </pc:sldChg>
      <pc:sldChg chg="addSp delSp modSp">
        <pc:chgData name="CRISTINA MANSO DE LA VIUDA" userId="S::crmanso@ucm.es::c2b17297-d01f-4660-b558-967f78535b0c" providerId="AD" clId="Web-{CA981298-7F64-4BE3-894D-5D811B3FE201}" dt="2020-05-09T15:24:56.367" v="269" actId="1076"/>
        <pc:sldMkLst>
          <pc:docMk/>
          <pc:sldMk cId="2753890188" sldId="263"/>
        </pc:sldMkLst>
        <pc:spChg chg="add del mod">
          <ac:chgData name="CRISTINA MANSO DE LA VIUDA" userId="S::crmanso@ucm.es::c2b17297-d01f-4660-b558-967f78535b0c" providerId="AD" clId="Web-{CA981298-7F64-4BE3-894D-5D811B3FE201}" dt="2020-05-09T15:21:16.302" v="265"/>
          <ac:spMkLst>
            <pc:docMk/>
            <pc:sldMk cId="2753890188" sldId="263"/>
            <ac:spMk id="7" creationId="{5F6F793D-6126-4EBC-9F14-FB3C68ED82C9}"/>
          </ac:spMkLst>
        </pc:spChg>
        <pc:picChg chg="del mod">
          <ac:chgData name="CRISTINA MANSO DE LA VIUDA" userId="S::crmanso@ucm.es::c2b17297-d01f-4660-b558-967f78535b0c" providerId="AD" clId="Web-{CA981298-7F64-4BE3-894D-5D811B3FE201}" dt="2020-05-09T15:21:03.442" v="264"/>
          <ac:picMkLst>
            <pc:docMk/>
            <pc:sldMk cId="2753890188" sldId="263"/>
            <ac:picMk id="4" creationId="{5F891817-A717-4906-A877-839DDAA15DC1}"/>
          </ac:picMkLst>
        </pc:picChg>
        <pc:picChg chg="mod">
          <ac:chgData name="CRISTINA MANSO DE LA VIUDA" userId="S::crmanso@ucm.es::c2b17297-d01f-4660-b558-967f78535b0c" providerId="AD" clId="Web-{CA981298-7F64-4BE3-894D-5D811B3FE201}" dt="2020-05-09T15:24:56.367" v="269" actId="1076"/>
          <ac:picMkLst>
            <pc:docMk/>
            <pc:sldMk cId="2753890188" sldId="263"/>
            <ac:picMk id="6" creationId="{CE384337-3948-46F2-9859-D580C2E08035}"/>
          </ac:picMkLst>
        </pc:picChg>
        <pc:picChg chg="mod">
          <ac:chgData name="CRISTINA MANSO DE LA VIUDA" userId="S::crmanso@ucm.es::c2b17297-d01f-4660-b558-967f78535b0c" providerId="AD" clId="Web-{CA981298-7F64-4BE3-894D-5D811B3FE201}" dt="2020-05-09T15:24:39.992" v="268" actId="1076"/>
          <ac:picMkLst>
            <pc:docMk/>
            <pc:sldMk cId="2753890188" sldId="263"/>
            <ac:picMk id="8" creationId="{1515E659-4B1A-4E2E-9446-27F79AA1B543}"/>
          </ac:picMkLst>
        </pc:picChg>
      </pc:sldChg>
      <pc:sldChg chg="addSp delSp modSp">
        <pc:chgData name="CRISTINA MANSO DE LA VIUDA" userId="S::crmanso@ucm.es::c2b17297-d01f-4660-b558-967f78535b0c" providerId="AD" clId="Web-{CA981298-7F64-4BE3-894D-5D811B3FE201}" dt="2020-05-09T15:45:02.369" v="312"/>
        <pc:sldMkLst>
          <pc:docMk/>
          <pc:sldMk cId="2316899699" sldId="264"/>
        </pc:sldMkLst>
        <pc:spChg chg="add del mod">
          <ac:chgData name="CRISTINA MANSO DE LA VIUDA" userId="S::crmanso@ucm.es::c2b17297-d01f-4660-b558-967f78535b0c" providerId="AD" clId="Web-{CA981298-7F64-4BE3-894D-5D811B3FE201}" dt="2020-05-09T15:45:02.369" v="312"/>
          <ac:spMkLst>
            <pc:docMk/>
            <pc:sldMk cId="2316899699" sldId="264"/>
            <ac:spMk id="4" creationId="{F4F9FCBF-849C-412A-BDA4-1EAAE7EE267E}"/>
          </ac:spMkLst>
        </pc:spChg>
      </pc:sldChg>
      <pc:sldChg chg="addSp delSp modSp mod modClrScheme chgLayout">
        <pc:chgData name="CRISTINA MANSO DE LA VIUDA" userId="S::crmanso@ucm.es::c2b17297-d01f-4660-b558-967f78535b0c" providerId="AD" clId="Web-{CA981298-7F64-4BE3-894D-5D811B3FE201}" dt="2020-05-09T15:53:14.813" v="328" actId="20577"/>
        <pc:sldMkLst>
          <pc:docMk/>
          <pc:sldMk cId="1447593126" sldId="265"/>
        </pc:sldMkLst>
        <pc:spChg chg="del mod ord">
          <ac:chgData name="CRISTINA MANSO DE LA VIUDA" userId="S::crmanso@ucm.es::c2b17297-d01f-4660-b558-967f78535b0c" providerId="AD" clId="Web-{CA981298-7F64-4BE3-894D-5D811B3FE201}" dt="2020-05-09T15:45:52.354" v="315"/>
          <ac:spMkLst>
            <pc:docMk/>
            <pc:sldMk cId="1447593126" sldId="265"/>
            <ac:spMk id="4" creationId="{564E3D23-32DF-48CA-9455-4812C5D8DF38}"/>
          </ac:spMkLst>
        </pc:spChg>
        <pc:spChg chg="add mod ord">
          <ac:chgData name="CRISTINA MANSO DE LA VIUDA" userId="S::crmanso@ucm.es::c2b17297-d01f-4660-b558-967f78535b0c" providerId="AD" clId="Web-{CA981298-7F64-4BE3-894D-5D811B3FE201}" dt="2020-05-09T15:53:14.813" v="328" actId="20577"/>
          <ac:spMkLst>
            <pc:docMk/>
            <pc:sldMk cId="1447593126" sldId="265"/>
            <ac:spMk id="6" creationId="{7473AFE2-0C02-48E5-B423-422BFCBEA6A5}"/>
          </ac:spMkLst>
        </pc:spChg>
        <pc:spChg chg="add del mod ord">
          <ac:chgData name="CRISTINA MANSO DE LA VIUDA" userId="S::crmanso@ucm.es::c2b17297-d01f-4660-b558-967f78535b0c" providerId="AD" clId="Web-{CA981298-7F64-4BE3-894D-5D811B3FE201}" dt="2020-05-09T15:45:39.651" v="314"/>
          <ac:spMkLst>
            <pc:docMk/>
            <pc:sldMk cId="1447593126" sldId="265"/>
            <ac:spMk id="7" creationId="{763C82AA-662B-45F7-948E-A8BF365695E9}"/>
          </ac:spMkLst>
        </pc:spChg>
      </pc:sldChg>
    </pc:docChg>
  </pc:docChgLst>
  <pc:docChgLst>
    <pc:chgData name="ROCIO GARCIA NUÑEZ" userId="869db2ae-22c1-4531-a1c4-6f089417dbc1" providerId="ADAL" clId="{5E857B20-B243-4518-BE3A-5E34A847DCDE}"/>
    <pc:docChg chg="delSld modSld">
      <pc:chgData name="ROCIO GARCIA NUÑEZ" userId="869db2ae-22c1-4531-a1c4-6f089417dbc1" providerId="ADAL" clId="{5E857B20-B243-4518-BE3A-5E34A847DCDE}" dt="2020-05-16T12:01:29.654" v="8" actId="2696"/>
      <pc:docMkLst>
        <pc:docMk/>
      </pc:docMkLst>
      <pc:sldChg chg="modSp">
        <pc:chgData name="ROCIO GARCIA NUÑEZ" userId="869db2ae-22c1-4531-a1c4-6f089417dbc1" providerId="ADAL" clId="{5E857B20-B243-4518-BE3A-5E34A847DCDE}" dt="2020-05-16T11:31:41.889" v="0" actId="20578"/>
        <pc:sldMkLst>
          <pc:docMk/>
          <pc:sldMk cId="2040418348" sldId="257"/>
        </pc:sldMkLst>
        <pc:spChg chg="mod">
          <ac:chgData name="ROCIO GARCIA NUÑEZ" userId="869db2ae-22c1-4531-a1c4-6f089417dbc1" providerId="ADAL" clId="{5E857B20-B243-4518-BE3A-5E34A847DCDE}" dt="2020-05-16T11:31:41.889" v="0" actId="20578"/>
          <ac:spMkLst>
            <pc:docMk/>
            <pc:sldMk cId="2040418348" sldId="257"/>
            <ac:spMk id="3" creationId="{7EED7551-343B-4114-901C-D43C25AD80D4}"/>
          </ac:spMkLst>
        </pc:spChg>
      </pc:sldChg>
      <pc:sldChg chg="modSp">
        <pc:chgData name="ROCIO GARCIA NUÑEZ" userId="869db2ae-22c1-4531-a1c4-6f089417dbc1" providerId="ADAL" clId="{5E857B20-B243-4518-BE3A-5E34A847DCDE}" dt="2020-05-16T12:00:46.878" v="7" actId="5793"/>
        <pc:sldMkLst>
          <pc:docMk/>
          <pc:sldMk cId="2289011215" sldId="259"/>
        </pc:sldMkLst>
        <pc:spChg chg="mod">
          <ac:chgData name="ROCIO GARCIA NUÑEZ" userId="869db2ae-22c1-4531-a1c4-6f089417dbc1" providerId="ADAL" clId="{5E857B20-B243-4518-BE3A-5E34A847DCDE}" dt="2020-05-16T12:00:46.878" v="7" actId="5793"/>
          <ac:spMkLst>
            <pc:docMk/>
            <pc:sldMk cId="2289011215" sldId="259"/>
            <ac:spMk id="3" creationId="{7DEFD16E-4451-454D-B9C9-447137CB3A3A}"/>
          </ac:spMkLst>
        </pc:spChg>
      </pc:sldChg>
      <pc:sldChg chg="modSp del">
        <pc:chgData name="ROCIO GARCIA NUÑEZ" userId="869db2ae-22c1-4531-a1c4-6f089417dbc1" providerId="ADAL" clId="{5E857B20-B243-4518-BE3A-5E34A847DCDE}" dt="2020-05-16T12:01:29.654" v="8" actId="2696"/>
        <pc:sldMkLst>
          <pc:docMk/>
          <pc:sldMk cId="2753890188" sldId="263"/>
        </pc:sldMkLst>
        <pc:picChg chg="mod">
          <ac:chgData name="ROCIO GARCIA NUÑEZ" userId="869db2ae-22c1-4531-a1c4-6f089417dbc1" providerId="ADAL" clId="{5E857B20-B243-4518-BE3A-5E34A847DCDE}" dt="2020-05-16T11:39:36.726" v="1" actId="1076"/>
          <ac:picMkLst>
            <pc:docMk/>
            <pc:sldMk cId="2753890188" sldId="263"/>
            <ac:picMk id="5" creationId="{F25820E2-C093-47A2-85DD-35F6A274DF84}"/>
          </ac:picMkLst>
        </pc:picChg>
      </pc:sldChg>
      <pc:sldChg chg="modSp">
        <pc:chgData name="ROCIO GARCIA NUÑEZ" userId="869db2ae-22c1-4531-a1c4-6f089417dbc1" providerId="ADAL" clId="{5E857B20-B243-4518-BE3A-5E34A847DCDE}" dt="2020-05-16T11:43:42.896" v="5" actId="1076"/>
        <pc:sldMkLst>
          <pc:docMk/>
          <pc:sldMk cId="3193735223" sldId="269"/>
        </pc:sldMkLst>
        <pc:spChg chg="mod">
          <ac:chgData name="ROCIO GARCIA NUÑEZ" userId="869db2ae-22c1-4531-a1c4-6f089417dbc1" providerId="ADAL" clId="{5E857B20-B243-4518-BE3A-5E34A847DCDE}" dt="2020-05-16T11:43:30.722" v="2" actId="1076"/>
          <ac:spMkLst>
            <pc:docMk/>
            <pc:sldMk cId="3193735223" sldId="269"/>
            <ac:spMk id="2" creationId="{3B6059DF-94C5-4BB6-B1EC-63907CBEA3B1}"/>
          </ac:spMkLst>
        </pc:spChg>
        <pc:picChg chg="mod">
          <ac:chgData name="ROCIO GARCIA NUÑEZ" userId="869db2ae-22c1-4531-a1c4-6f089417dbc1" providerId="ADAL" clId="{5E857B20-B243-4518-BE3A-5E34A847DCDE}" dt="2020-05-16T11:43:32.746" v="3" actId="1076"/>
          <ac:picMkLst>
            <pc:docMk/>
            <pc:sldMk cId="3193735223" sldId="269"/>
            <ac:picMk id="4" creationId="{5249A07E-8516-46D1-A520-8C2E414D6D70}"/>
          </ac:picMkLst>
        </pc:picChg>
        <pc:picChg chg="mod">
          <ac:chgData name="ROCIO GARCIA NUÑEZ" userId="869db2ae-22c1-4531-a1c4-6f089417dbc1" providerId="ADAL" clId="{5E857B20-B243-4518-BE3A-5E34A847DCDE}" dt="2020-05-16T11:43:42.896" v="5" actId="1076"/>
          <ac:picMkLst>
            <pc:docMk/>
            <pc:sldMk cId="3193735223" sldId="269"/>
            <ac:picMk id="9" creationId="{770FCA4A-5441-4F1B-8789-D5DDD6997F7E}"/>
          </ac:picMkLst>
        </pc:picChg>
      </pc:sldChg>
    </pc:docChg>
  </pc:docChgLst>
  <pc:docChgLst>
    <pc:chgData name="ROCIO GARCIA NUÑEZ" userId="S::rocgar08@ucm.es::869db2ae-22c1-4531-a1c4-6f089417dbc1" providerId="AD" clId="Web-{BC57834F-8429-4256-83CD-84E07DE295AC}"/>
    <pc:docChg chg="addSld">
      <pc:chgData name="ROCIO GARCIA NUÑEZ" userId="S::rocgar08@ucm.es::869db2ae-22c1-4531-a1c4-6f089417dbc1" providerId="AD" clId="Web-{BC57834F-8429-4256-83CD-84E07DE295AC}" dt="2020-05-10T09:02:18.197" v="1"/>
      <pc:docMkLst>
        <pc:docMk/>
      </pc:docMkLst>
      <pc:sldChg chg="new">
        <pc:chgData name="ROCIO GARCIA NUÑEZ" userId="S::rocgar08@ucm.es::869db2ae-22c1-4531-a1c4-6f089417dbc1" providerId="AD" clId="Web-{BC57834F-8429-4256-83CD-84E07DE295AC}" dt="2020-05-10T09:02:03.307" v="0"/>
        <pc:sldMkLst>
          <pc:docMk/>
          <pc:sldMk cId="4044020771" sldId="270"/>
        </pc:sldMkLst>
      </pc:sldChg>
      <pc:sldChg chg="new">
        <pc:chgData name="ROCIO GARCIA NUÑEZ" userId="S::rocgar08@ucm.es::869db2ae-22c1-4531-a1c4-6f089417dbc1" providerId="AD" clId="Web-{BC57834F-8429-4256-83CD-84E07DE295AC}" dt="2020-05-10T09:02:18.197" v="1"/>
        <pc:sldMkLst>
          <pc:docMk/>
          <pc:sldMk cId="3262542175" sldId="271"/>
        </pc:sldMkLst>
      </pc:sldChg>
    </pc:docChg>
  </pc:docChgLst>
  <pc:docChgLst>
    <pc:chgData name="CRISTINA MANSO DE LA VIUDA" userId="S::crmanso@ucm.es::c2b17297-d01f-4660-b558-967f78535b0c" providerId="AD" clId="Web-{F374E4F9-8D75-4089-B9DF-B251975C1B7C}"/>
    <pc:docChg chg="modSld">
      <pc:chgData name="CRISTINA MANSO DE LA VIUDA" userId="S::crmanso@ucm.es::c2b17297-d01f-4660-b558-967f78535b0c" providerId="AD" clId="Web-{F374E4F9-8D75-4089-B9DF-B251975C1B7C}" dt="2020-05-09T14:23:40.921" v="122" actId="20577"/>
      <pc:docMkLst>
        <pc:docMk/>
      </pc:docMkLst>
      <pc:sldChg chg="modSp">
        <pc:chgData name="CRISTINA MANSO DE LA VIUDA" userId="S::crmanso@ucm.es::c2b17297-d01f-4660-b558-967f78535b0c" providerId="AD" clId="Web-{F374E4F9-8D75-4089-B9DF-B251975C1B7C}" dt="2020-05-09T14:23:40.921" v="121" actId="20577"/>
        <pc:sldMkLst>
          <pc:docMk/>
          <pc:sldMk cId="4174836202" sldId="256"/>
        </pc:sldMkLst>
        <pc:spChg chg="mod">
          <ac:chgData name="CRISTINA MANSO DE LA VIUDA" userId="S::crmanso@ucm.es::c2b17297-d01f-4660-b558-967f78535b0c" providerId="AD" clId="Web-{F374E4F9-8D75-4089-B9DF-B251975C1B7C}" dt="2020-05-09T14:21:32.890" v="6" actId="20577"/>
          <ac:spMkLst>
            <pc:docMk/>
            <pc:sldMk cId="4174836202" sldId="256"/>
            <ac:spMk id="2" creationId="{7004FB56-8F17-462B-8883-899A25A8568A}"/>
          </ac:spMkLst>
        </pc:spChg>
        <pc:spChg chg="mod">
          <ac:chgData name="CRISTINA MANSO DE LA VIUDA" userId="S::crmanso@ucm.es::c2b17297-d01f-4660-b558-967f78535b0c" providerId="AD" clId="Web-{F374E4F9-8D75-4089-B9DF-B251975C1B7C}" dt="2020-05-09T14:23:40.921" v="121" actId="20577"/>
          <ac:spMkLst>
            <pc:docMk/>
            <pc:sldMk cId="4174836202" sldId="256"/>
            <ac:spMk id="3" creationId="{4401F89C-61E1-450D-88B1-C9BE129224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6E2341F-83AF-493D-A683-FD7D30B43AD1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05D8EC7-01C9-4F73-AD4C-E88F0288E8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58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341F-83AF-493D-A683-FD7D30B43AD1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8EC7-01C9-4F73-AD4C-E88F0288E8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07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6E2341F-83AF-493D-A683-FD7D30B43AD1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05D8EC7-01C9-4F73-AD4C-E88F0288E8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90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6E2341F-83AF-493D-A683-FD7D30B43AD1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05D8EC7-01C9-4F73-AD4C-E88F0288E89B}" type="slidenum">
              <a:rPr lang="es-ES" smtClean="0"/>
              <a:t>‹#›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8444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6E2341F-83AF-493D-A683-FD7D30B43AD1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05D8EC7-01C9-4F73-AD4C-E88F0288E8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2289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341F-83AF-493D-A683-FD7D30B43AD1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8EC7-01C9-4F73-AD4C-E88F0288E8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3600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341F-83AF-493D-A683-FD7D30B43AD1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8EC7-01C9-4F73-AD4C-E88F0288E8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885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341F-83AF-493D-A683-FD7D30B43AD1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8EC7-01C9-4F73-AD4C-E88F0288E8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1318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6E2341F-83AF-493D-A683-FD7D30B43AD1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05D8EC7-01C9-4F73-AD4C-E88F0288E8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2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341F-83AF-493D-A683-FD7D30B43AD1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8EC7-01C9-4F73-AD4C-E88F0288E8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027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6E2341F-83AF-493D-A683-FD7D30B43AD1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05D8EC7-01C9-4F73-AD4C-E88F0288E8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040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341F-83AF-493D-A683-FD7D30B43AD1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8EC7-01C9-4F73-AD4C-E88F0288E8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97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341F-83AF-493D-A683-FD7D30B43AD1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8EC7-01C9-4F73-AD4C-E88F0288E8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27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341F-83AF-493D-A683-FD7D30B43AD1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8EC7-01C9-4F73-AD4C-E88F0288E8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53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341F-83AF-493D-A683-FD7D30B43AD1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8EC7-01C9-4F73-AD4C-E88F0288E8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68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341F-83AF-493D-A683-FD7D30B43AD1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8EC7-01C9-4F73-AD4C-E88F0288E8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58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341F-83AF-493D-A683-FD7D30B43AD1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8EC7-01C9-4F73-AD4C-E88F0288E8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83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2341F-83AF-493D-A683-FD7D30B43AD1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8EC7-01C9-4F73-AD4C-E88F0288E8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504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401F89C-61E1-450D-88B1-C9BE12922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s-ES"/>
              <a:t>Realizado por:</a:t>
            </a:r>
          </a:p>
          <a:p>
            <a:r>
              <a:rPr lang="es-ES"/>
              <a:t>Rocío García Núñez</a:t>
            </a:r>
          </a:p>
          <a:p>
            <a:r>
              <a:rPr lang="es-ES"/>
              <a:t>Cristina Manso de la Viuda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66AE74C-54B7-4EE4-9C1F-6AAB98DF9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606" y="1571625"/>
            <a:ext cx="54006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836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95DC3-5728-48CE-AC7A-68471C0A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Otras consultas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2180DF6-3C36-451D-9BC2-41C125FC5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299" y="3569257"/>
            <a:ext cx="5514384" cy="121727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AAF3894-9E1E-42E3-AB7B-D399A37B5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123" y="4876928"/>
            <a:ext cx="5472279" cy="1293028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B303651-C302-46B5-995B-09598E986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28224" y="1607148"/>
            <a:ext cx="5514384" cy="166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1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2AA15-3717-4B5D-81A9-AE8D8F45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0BCB20-6389-4727-AF74-87C28EE9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Una plataforma en la nube .</a:t>
            </a:r>
          </a:p>
          <a:p>
            <a:r>
              <a:rPr lang="es-ES"/>
              <a:t>Para el desarrollo de aplicaciones web y móviles.</a:t>
            </a:r>
          </a:p>
          <a:p>
            <a:r>
              <a:rPr lang="es-ES"/>
              <a:t>Desarrollado en 2014.</a:t>
            </a:r>
          </a:p>
          <a:p>
            <a:r>
              <a:rPr lang="es-ES"/>
              <a:t>Principales ventajas:</a:t>
            </a:r>
          </a:p>
          <a:p>
            <a:pPr lvl="1"/>
            <a:r>
              <a:rPr lang="es-ES"/>
              <a:t>Multiplataforma.</a:t>
            </a:r>
          </a:p>
          <a:p>
            <a:pPr lvl="1"/>
            <a:r>
              <a:rPr lang="es-ES"/>
              <a:t>Sincroniza datos de proyectos.</a:t>
            </a:r>
          </a:p>
          <a:p>
            <a:pPr lvl="1"/>
            <a:r>
              <a:rPr lang="es-ES"/>
              <a:t>Crear proyectos sin necesidad de servidor.</a:t>
            </a:r>
          </a:p>
        </p:txBody>
      </p:sp>
    </p:spTree>
    <p:extLst>
      <p:ext uri="{BB962C8B-B14F-4D97-AF65-F5344CB8AC3E}">
        <p14:creationId xmlns:p14="http://schemas.microsoft.com/office/powerpoint/2010/main" val="154829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D9437-4E95-45C1-99C3-2473029D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err="1"/>
              <a:t>Realtime</a:t>
            </a:r>
            <a:r>
              <a:rPr lang="es-ES"/>
              <a:t> </a:t>
            </a:r>
            <a:r>
              <a:rPr lang="es-ES" err="1"/>
              <a:t>database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ED7551-343B-4114-901C-D43C25AD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Proporciona una BD en:</a:t>
            </a:r>
          </a:p>
          <a:p>
            <a:endParaRPr lang="es-ES"/>
          </a:p>
          <a:p>
            <a:pPr lvl="1"/>
            <a:r>
              <a:rPr lang="es-ES"/>
              <a:t> tiempo real</a:t>
            </a:r>
          </a:p>
          <a:p>
            <a:pPr lvl="1"/>
            <a:endParaRPr lang="es-ES"/>
          </a:p>
          <a:p>
            <a:pPr lvl="1"/>
            <a:r>
              <a:rPr lang="es-ES"/>
              <a:t> back-</a:t>
            </a:r>
            <a:r>
              <a:rPr lang="es-ES" err="1"/>
              <a:t>end</a:t>
            </a:r>
            <a:endParaRPr lang="es-ES"/>
          </a:p>
          <a:p>
            <a:pPr lvl="1"/>
            <a:endParaRPr lang="es-ES"/>
          </a:p>
          <a:p>
            <a:pPr lvl="1"/>
            <a:r>
              <a:rPr lang="es-ES"/>
              <a:t>JSON</a:t>
            </a:r>
          </a:p>
          <a:p>
            <a:pPr lvl="1"/>
            <a:endParaRPr lang="es-ES"/>
          </a:p>
          <a:p>
            <a:pPr lvl="1"/>
            <a:r>
              <a:rPr lang="es-ES"/>
              <a:t>Sincronización de datos</a:t>
            </a:r>
          </a:p>
          <a:p>
            <a:pPr lvl="1"/>
            <a:endParaRPr lang="es-ES"/>
          </a:p>
          <a:p>
            <a:pPr lvl="1"/>
            <a:r>
              <a:rPr lang="es-ES"/>
              <a:t>Integración con </a:t>
            </a:r>
            <a:r>
              <a:rPr lang="es-ES" err="1"/>
              <a:t>Firebase</a:t>
            </a:r>
            <a:r>
              <a:rPr lang="es-ES"/>
              <a:t> </a:t>
            </a:r>
            <a:r>
              <a:rPr lang="es-ES" err="1"/>
              <a:t>Authentication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41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86A5284-0420-4440-A917-579772B52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282" y="1826509"/>
            <a:ext cx="3895852" cy="28710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6BFFA32-B40E-46BA-B5D3-DDE9EDA26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73" y="1489816"/>
            <a:ext cx="2737031" cy="167674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C46E5DC-E880-4441-B1DA-79B4632B8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160" y="3015179"/>
            <a:ext cx="3263467" cy="196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0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1B71D-DBA0-41AB-BA43-C3BFEE5F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AUTHENTICATION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B0DF60-CB6C-45F1-BC4C-1996A1A06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Método de identificación de las aplicaciones</a:t>
            </a:r>
          </a:p>
          <a:p>
            <a:pPr lvl="1"/>
            <a:r>
              <a:rPr lang="es-ES"/>
              <a:t>Registro de usuarios e inicio de sesión.</a:t>
            </a:r>
          </a:p>
          <a:p>
            <a:pPr lvl="1"/>
            <a:r>
              <a:rPr lang="es-ES" err="1"/>
              <a:t>Github</a:t>
            </a:r>
            <a:r>
              <a:rPr lang="es-ES"/>
              <a:t>, Facebook, Gmail…</a:t>
            </a:r>
          </a:p>
          <a:p>
            <a:pPr marL="457200" lvl="1" indent="0">
              <a:buNone/>
            </a:pPr>
            <a:endParaRPr lang="es-ES"/>
          </a:p>
          <a:p>
            <a:pPr marL="0" indent="0">
              <a:buNone/>
            </a:pPr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874BA5-C0A4-4069-A203-2247DF474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058" y="2496385"/>
            <a:ext cx="3519061" cy="3722300"/>
          </a:xfrm>
          <a:prstGeom prst="rect">
            <a:avLst/>
          </a:prstGeom>
        </p:spPr>
      </p:pic>
      <p:pic>
        <p:nvPicPr>
          <p:cNvPr id="7" name="Imagen 7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BBF5D6F0-1F6C-4FB6-A1D9-1EECE3991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27" y="3429000"/>
            <a:ext cx="5287933" cy="203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6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9A47F-B820-4542-A741-F6A6EB061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Cloud </a:t>
            </a:r>
            <a:r>
              <a:rPr lang="es-ES" err="1"/>
              <a:t>functions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FD16E-4451-454D-B9C9-447137CB3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Permite ejecutar automáticamente el código de </a:t>
            </a:r>
            <a:r>
              <a:rPr lang="es-ES" err="1"/>
              <a:t>backend</a:t>
            </a:r>
            <a:r>
              <a:rPr lang="es-ES"/>
              <a:t> en respuesta a eventos activados por las funciones de </a:t>
            </a:r>
            <a:r>
              <a:rPr lang="es-ES" err="1"/>
              <a:t>Firebase</a:t>
            </a:r>
            <a:r>
              <a:rPr lang="es-ES"/>
              <a:t> y las solicitudes HTTPS. </a:t>
            </a:r>
          </a:p>
          <a:p>
            <a:pPr mar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901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B1BA1-99B3-4FA6-B375-2DDAE164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>
                <a:ea typeface="+mj-lt"/>
                <a:cs typeface="+mj-lt"/>
              </a:rPr>
              <a:t>Activar funciones a través de una solicitud HTTP 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89F3D2-0AFD-42AE-8DA6-EFF9D0C23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s-ES">
              <a:ea typeface="+mn-lt"/>
              <a:cs typeface="+mn-lt"/>
            </a:endParaRPr>
          </a:p>
          <a:p>
            <a:r>
              <a:rPr lang="es-ES" b="1" err="1">
                <a:latin typeface="Century Gothic"/>
                <a:cs typeface="Arial"/>
              </a:rPr>
              <a:t>functions.https.onResquest</a:t>
            </a:r>
            <a:r>
              <a:rPr lang="es-ES" b="1">
                <a:latin typeface="Century Gothic"/>
                <a:cs typeface="Arial"/>
              </a:rPr>
              <a:t>()</a:t>
            </a:r>
            <a:r>
              <a:rPr lang="es-ES">
                <a:latin typeface="Century Gothic"/>
                <a:cs typeface="Arial"/>
              </a:rPr>
              <a:t> </a:t>
            </a:r>
            <a:endParaRPr lang="en-US">
              <a:latin typeface="Century Gothic"/>
              <a:ea typeface="+mn-lt"/>
              <a:cs typeface="Arial"/>
            </a:endParaRPr>
          </a:p>
          <a:p>
            <a:r>
              <a:rPr lang="es-ES" b="1">
                <a:latin typeface="Century Gothic"/>
                <a:cs typeface="Arial"/>
              </a:rPr>
              <a:t>GET, POST, PUT, DELETE</a:t>
            </a:r>
            <a:r>
              <a:rPr lang="es-ES">
                <a:latin typeface="Century Gothic"/>
                <a:cs typeface="Arial"/>
              </a:rPr>
              <a:t> y </a:t>
            </a:r>
            <a:r>
              <a:rPr lang="es-ES" b="1">
                <a:latin typeface="Century Gothic"/>
                <a:cs typeface="Arial"/>
              </a:rPr>
              <a:t>OPTIONS</a:t>
            </a:r>
            <a:endParaRPr lang="es-ES" b="1">
              <a:latin typeface="Century Gothic"/>
              <a:ea typeface="+mn-lt"/>
              <a:cs typeface="Arial"/>
            </a:endParaRPr>
          </a:p>
          <a:p>
            <a:r>
              <a:rPr lang="es-ES">
                <a:latin typeface="Century Gothic"/>
                <a:ea typeface="+mn-lt"/>
                <a:cs typeface="+mn-lt"/>
              </a:rPr>
              <a:t>Siempre termina una función HTTP con </a:t>
            </a:r>
            <a:r>
              <a:rPr lang="es-ES" b="1" err="1">
                <a:latin typeface="Century Gothic"/>
                <a:cs typeface="Arial"/>
              </a:rPr>
              <a:t>send</a:t>
            </a:r>
            <a:r>
              <a:rPr lang="es-ES" b="1">
                <a:latin typeface="Century Gothic"/>
                <a:cs typeface="Arial"/>
              </a:rPr>
              <a:t>()</a:t>
            </a:r>
            <a:r>
              <a:rPr lang="es-ES">
                <a:latin typeface="Century Gothic"/>
                <a:ea typeface="+mn-lt"/>
                <a:cs typeface="+mn-lt"/>
              </a:rPr>
              <a:t>, </a:t>
            </a:r>
            <a:r>
              <a:rPr lang="es-ES" b="1" err="1">
                <a:latin typeface="Century Gothic"/>
                <a:cs typeface="Arial"/>
              </a:rPr>
              <a:t>redirect</a:t>
            </a:r>
            <a:r>
              <a:rPr lang="es-ES" b="1">
                <a:latin typeface="Century Gothic"/>
                <a:cs typeface="Arial"/>
              </a:rPr>
              <a:t>()</a:t>
            </a:r>
            <a:r>
              <a:rPr lang="es-ES">
                <a:latin typeface="Century Gothic"/>
                <a:ea typeface="+mn-lt"/>
                <a:cs typeface="+mn-lt"/>
              </a:rPr>
              <a:t> o </a:t>
            </a:r>
            <a:r>
              <a:rPr lang="es-ES" b="1" err="1">
                <a:latin typeface="Century Gothic"/>
                <a:cs typeface="Arial"/>
              </a:rPr>
              <a:t>end</a:t>
            </a:r>
            <a:r>
              <a:rPr lang="es-ES" b="1">
                <a:latin typeface="Century Gothic"/>
                <a:cs typeface="Arial"/>
              </a:rPr>
              <a:t>()</a:t>
            </a:r>
            <a:r>
              <a:rPr lang="es-ES">
                <a:latin typeface="Century Gothic"/>
                <a:ea typeface="+mn-lt"/>
                <a:cs typeface="+mn-lt"/>
              </a:rPr>
              <a:t>. De lo contrario, tu función podría seguir ejecutándose, y el sistema podría forzar su finalización.</a:t>
            </a:r>
            <a:endParaRPr lang="en-US">
              <a:latin typeface="Century Gothic"/>
              <a:ea typeface="+mn-lt"/>
              <a:cs typeface="+mn-lt"/>
            </a:endParaRPr>
          </a:p>
          <a:p>
            <a:r>
              <a:rPr lang="es-ES" b="1" err="1">
                <a:latin typeface="Century Gothic"/>
                <a:ea typeface="+mn-lt"/>
                <a:cs typeface="+mn-lt"/>
              </a:rPr>
              <a:t>Functions.https.onCall</a:t>
            </a:r>
            <a:r>
              <a:rPr lang="es-ES" b="1">
                <a:latin typeface="Century Gothic"/>
                <a:ea typeface="+mn-lt"/>
                <a:cs typeface="+mn-lt"/>
              </a:rPr>
              <a:t>(</a:t>
            </a:r>
            <a:r>
              <a:rPr lang="es-ES" b="1" err="1">
                <a:latin typeface="Century Gothic"/>
                <a:ea typeface="+mn-lt"/>
                <a:cs typeface="+mn-lt"/>
              </a:rPr>
              <a:t>data,context</a:t>
            </a:r>
            <a:r>
              <a:rPr lang="es-ES" b="1">
                <a:latin typeface="Century Gothic"/>
                <a:ea typeface="+mn-lt"/>
                <a:cs typeface="+mn-lt"/>
              </a:rPr>
              <a:t>)</a:t>
            </a:r>
            <a:endParaRPr lang="en-US" b="1">
              <a:latin typeface="Century Gothic"/>
              <a:ea typeface="+mn-lt"/>
              <a:cs typeface="+mn-lt"/>
            </a:endParaRPr>
          </a:p>
          <a:p>
            <a:r>
              <a:rPr lang="es-ES">
                <a:latin typeface="Century Gothic"/>
                <a:ea typeface="+mn-lt"/>
                <a:cs typeface="+mn-lt"/>
              </a:rPr>
              <a:t>Activador https para las solicitudes y respuestas</a:t>
            </a:r>
            <a:endParaRPr lang="es-E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493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059DF-94C5-4BB6-B1EC-63907CBE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396" y="933621"/>
            <a:ext cx="6365033" cy="702369"/>
          </a:xfrm>
        </p:spPr>
        <p:txBody>
          <a:bodyPr/>
          <a:lstStyle/>
          <a:p>
            <a:pPr algn="ctr"/>
            <a:r>
              <a:rPr lang="es-ES"/>
              <a:t>Leer tipos de eventos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49A07E-8516-46D1-A520-8C2E414D6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31" y="2076899"/>
            <a:ext cx="4513684" cy="13498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70FCA4A-5441-4F1B-8789-D5DDD6997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783" y="3561593"/>
            <a:ext cx="6223279" cy="129302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ABD9486-2511-435C-BBDC-78DF78F93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981" y="4894194"/>
            <a:ext cx="5387617" cy="129302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8569C5E-9B27-409B-AD19-983A1DC90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593" y="670778"/>
            <a:ext cx="3818939" cy="197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3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3974068-72B2-44C5-B828-CF59E3581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78" y="1971675"/>
            <a:ext cx="4181475" cy="14573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5EEB255-CAB4-4B6F-B371-D7893CED376A}"/>
              </a:ext>
            </a:extLst>
          </p:cNvPr>
          <p:cNvSpPr txBox="1"/>
          <p:nvPr/>
        </p:nvSpPr>
        <p:spPr>
          <a:xfrm>
            <a:off x="923544" y="1472184"/>
            <a:ext cx="311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Lectura de datos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0173502-3AD8-49C0-87F1-45CCDDEA0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319" y="1841516"/>
            <a:ext cx="5257800" cy="16097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38B77AA-C2EA-4971-873C-A07C919A1F9E}"/>
              </a:ext>
            </a:extLst>
          </p:cNvPr>
          <p:cNvSpPr txBox="1"/>
          <p:nvPr/>
        </p:nvSpPr>
        <p:spPr>
          <a:xfrm>
            <a:off x="6690732" y="1472184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Ordenar por clave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155BF42-89EB-4497-9E9E-627DCB1AE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020" y="4571625"/>
            <a:ext cx="2022038" cy="14573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6A0AF9D-C09B-4CCD-83F1-4E7F8D6D7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063" y="4571625"/>
            <a:ext cx="5389936" cy="162837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0311048-2779-435E-83F0-99133BAB6395}"/>
              </a:ext>
            </a:extLst>
          </p:cNvPr>
          <p:cNvSpPr txBox="1"/>
          <p:nvPr/>
        </p:nvSpPr>
        <p:spPr>
          <a:xfrm>
            <a:off x="3759944" y="3880651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/>
              <a:t>Ordenar por valor</a:t>
            </a:r>
          </a:p>
        </p:txBody>
      </p:sp>
    </p:spTree>
    <p:extLst>
      <p:ext uri="{BB962C8B-B14F-4D97-AF65-F5344CB8AC3E}">
        <p14:creationId xmlns:p14="http://schemas.microsoft.com/office/powerpoint/2010/main" val="3262542175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F578B96820294F97DEA1915368EFB5" ma:contentTypeVersion="7" ma:contentTypeDescription="Crear nuevo documento." ma:contentTypeScope="" ma:versionID="a8155ed0b39f78767585350baf71d5a4">
  <xsd:schema xmlns:xsd="http://www.w3.org/2001/XMLSchema" xmlns:xs="http://www.w3.org/2001/XMLSchema" xmlns:p="http://schemas.microsoft.com/office/2006/metadata/properties" xmlns:ns3="af38f24b-6fb7-460e-a4a2-522876af929d" xmlns:ns4="09761d3c-48d7-4430-b2de-1aa96b8e855c" targetNamespace="http://schemas.microsoft.com/office/2006/metadata/properties" ma:root="true" ma:fieldsID="77597728db3463efa76ff50f3ce9b798" ns3:_="" ns4:_="">
    <xsd:import namespace="af38f24b-6fb7-460e-a4a2-522876af929d"/>
    <xsd:import namespace="09761d3c-48d7-4430-b2de-1aa96b8e855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8f24b-6fb7-460e-a4a2-522876af92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761d3c-48d7-4430-b2de-1aa96b8e855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454F48-23B8-44BE-9A5C-1E822DC24F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1E4CD8-4593-41E2-B0B1-D8EE6D195E72}">
  <ds:schemaRefs>
    <ds:schemaRef ds:uri="09761d3c-48d7-4430-b2de-1aa96b8e855c"/>
    <ds:schemaRef ds:uri="af38f24b-6fb7-460e-a4a2-522876af929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D198702-E000-4A7B-8EAB-EFC548D2F784}">
  <ds:schemaRefs>
    <ds:schemaRef ds:uri="09761d3c-48d7-4430-b2de-1aa96b8e855c"/>
    <ds:schemaRef ds:uri="af38f24b-6fb7-460e-a4a2-522876af929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Estela de condensación</vt:lpstr>
      <vt:lpstr>PowerPoint Presentation</vt:lpstr>
      <vt:lpstr>¿Qué es?</vt:lpstr>
      <vt:lpstr>Realtime database</vt:lpstr>
      <vt:lpstr>PowerPoint Presentation</vt:lpstr>
      <vt:lpstr>AUTHENTICATION</vt:lpstr>
      <vt:lpstr>Cloud functions</vt:lpstr>
      <vt:lpstr>Activar funciones a través de una solicitud HTTP </vt:lpstr>
      <vt:lpstr>Leer tipos de eventos</vt:lpstr>
      <vt:lpstr>PowerPoint Presentation</vt:lpstr>
      <vt:lpstr>Otras consultas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ROCIO GARCIA NUÑEZ</dc:creator>
  <cp:revision>1</cp:revision>
  <dcterms:created xsi:type="dcterms:W3CDTF">2020-05-09T13:52:35Z</dcterms:created>
  <dcterms:modified xsi:type="dcterms:W3CDTF">2020-05-16T12:01:33Z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0x01010014F578B96820294F97DEA1915368EFB5</vt:lpwstr>
  </property>
</Properties>
</file>