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2EF70-8A2C-4B18-9726-0D0AC346E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BE1A7-0365-455B-8609-354D472E8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DAFBB-0E4D-4A3C-BA34-3D7C9E40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ECE9F-DB84-4FB2-99F2-26A169F2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5CC2F6-A24A-46C7-B950-5F1375C7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6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FAD99-C07E-4A01-A261-17B2145B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18C1A9-7C49-43F5-97F5-A315978DB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0BDE9-340A-4F99-BF5D-AEF03989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A64CB-A946-4436-8103-079ABBC5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AE34D-F0A0-4963-A20A-038F8B4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DBD072-8D6E-4325-BC4C-6D5E05765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213207-5334-432D-B7F0-85D79EA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17288-575C-4403-90F6-3DAB7C4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F286B-146F-4623-98B0-94E70863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A64184-FB8A-42E7-95A2-AF1AEFEC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E377D-4770-4A70-ADCF-37872A5D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D3837-CA80-4F40-A9C1-B3F3D952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6BFA4-A3D7-45DB-8363-EDA73599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2ED6B-F81B-4C99-A0CC-2E92E5EA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E7D97-3FFE-4A36-9B90-3AE7A462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4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2EB72-CABD-4058-9F87-FA2AAD82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431F9-A626-44AE-BFDB-AE92CB1F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82F44-8790-4341-A0D8-FB370B50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3B08E-1C56-4543-922F-EF7B7312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FC0F3-CE33-45B4-82C9-8037C626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0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5C490-CE54-459C-AFA2-40F8344C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E78AE-B78F-4C5A-B9C4-149FB8125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9671EE-50AD-4D55-B52B-86B1EC5D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2F71AC-54FE-474C-A126-AA94F8B6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770255-A3C5-4122-93BB-D1DED4CC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0F90B5-A269-4FF6-89CC-3FC8790A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54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F47A-ED45-443C-83BB-2F9458EB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172DE2-70E8-4BB3-9777-E629C823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03CA1F-2061-46A7-8F3B-8D568D7B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6D76D0-7730-4757-AC75-1369112C5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E79AD-899E-4869-BB64-79A3C6C5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66EBB-282F-4862-944D-5B4947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6EC2D7-0D2E-45D3-B75B-2BDA680F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24A766-8F81-4A68-B070-6FE24F10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6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298F8-3D32-4948-98F4-F04FD2E8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4D440-82A2-426E-93DB-130164F3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5F69C9-B6F8-4418-8793-125C55A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046541-BC36-4BBE-8A28-57F57102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1CD3AF-997C-4707-B85E-0D4FAE4A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4D922D-EB2D-4B4A-A67E-011222D4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77502-2F18-4692-92EC-C2B3B85D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1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882CC-4A4D-407F-AD64-B371D4D9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9CEE7-3BC9-43FB-AAF1-0E94454A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A9883B-B5D4-47A7-8C75-95BEAB3E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01BC3D-FA73-46CA-A2A5-EDA7A5FA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08C8E-D8A4-427D-99FC-150DB4A8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1A7AD0-53D9-4009-B8B0-152E99B8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93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A097D-E5EB-45B8-BE81-5BD06E8B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CE935E-EE4D-413F-BCEC-72F78346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D5260-35B8-4B50-B847-E2362A709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72626B-65D6-4B78-AB09-DA767B50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2AAD0B-DE11-47AB-BC72-1F5824B7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5F779A-46B3-464C-BB14-D159BF5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00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9C146D-BD06-4837-80E2-FEF8C692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68E27-A63C-4FE5-A6C8-C03B401F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65F16-9C10-4740-8A85-73E73664F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39D6-36F2-40F3-850B-A0B9C581CFE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CC801-AD6F-4D51-B87E-E6DCE5E14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55B9E-4F73-4967-9A3C-F83186A2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489D-3A61-4691-AF75-5933C0EE0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30504F-0F22-4989-91D4-C35973A13B63}"/>
              </a:ext>
            </a:extLst>
          </p:cNvPr>
          <p:cNvSpPr/>
          <p:nvPr/>
        </p:nvSpPr>
        <p:spPr>
          <a:xfrm>
            <a:off x="926757" y="4955059"/>
            <a:ext cx="6128955" cy="1322171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0F3F5D-6582-4DD6-9DD6-51F3F9323CFA}"/>
              </a:ext>
            </a:extLst>
          </p:cNvPr>
          <p:cNvSpPr txBox="1"/>
          <p:nvPr/>
        </p:nvSpPr>
        <p:spPr>
          <a:xfrm>
            <a:off x="855464" y="4386648"/>
            <a:ext cx="5648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ATENÇÃO. USO OBRIGATÓRIO DE EPI</a:t>
            </a:r>
          </a:p>
        </p:txBody>
      </p:sp>
      <p:pic>
        <p:nvPicPr>
          <p:cNvPr id="8" name="Picture 2" descr="Resultado de imagem para principais epis">
            <a:extLst>
              <a:ext uri="{FF2B5EF4-FFF2-40B4-BE49-F238E27FC236}">
                <a16:creationId xmlns:a16="http://schemas.microsoft.com/office/drawing/2014/main" id="{9EA42B54-99D6-441A-9B85-A8013B718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44537" r="77639" b="32543"/>
          <a:stretch/>
        </p:blipFill>
        <p:spPr bwMode="auto">
          <a:xfrm>
            <a:off x="1025612" y="4955060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rincipais epis">
            <a:extLst>
              <a:ext uri="{FF2B5EF4-FFF2-40B4-BE49-F238E27FC236}">
                <a16:creationId xmlns:a16="http://schemas.microsoft.com/office/drawing/2014/main" id="{F481DB42-7CA1-4643-B08E-28D8788EC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2" t="44751" r="59408" b="32329"/>
          <a:stretch/>
        </p:blipFill>
        <p:spPr bwMode="auto">
          <a:xfrm>
            <a:off x="2533137" y="4955060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rincipais epis">
            <a:extLst>
              <a:ext uri="{FF2B5EF4-FFF2-40B4-BE49-F238E27FC236}">
                <a16:creationId xmlns:a16="http://schemas.microsoft.com/office/drawing/2014/main" id="{EE8B55D5-BAE7-4EA6-BC6A-B542CADE2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3" t="44751" r="41207" b="32329"/>
          <a:stretch/>
        </p:blipFill>
        <p:spPr bwMode="auto">
          <a:xfrm>
            <a:off x="4040662" y="4955060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rincipais epis">
            <a:extLst>
              <a:ext uri="{FF2B5EF4-FFF2-40B4-BE49-F238E27FC236}">
                <a16:creationId xmlns:a16="http://schemas.microsoft.com/office/drawing/2014/main" id="{CAF86DCF-8E3F-45BE-8708-C076E7E07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0" t="70439" r="4920" b="6641"/>
          <a:stretch/>
        </p:blipFill>
        <p:spPr bwMode="auto">
          <a:xfrm>
            <a:off x="5548187" y="4955060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9C8ED6-F150-419D-98CE-27BFE8224035}"/>
              </a:ext>
            </a:extLst>
          </p:cNvPr>
          <p:cNvSpPr/>
          <p:nvPr/>
        </p:nvSpPr>
        <p:spPr>
          <a:xfrm>
            <a:off x="926757" y="4955059"/>
            <a:ext cx="259491" cy="1322171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D41B80E-6568-46E6-9823-2646B33A91F4}"/>
              </a:ext>
            </a:extLst>
          </p:cNvPr>
          <p:cNvSpPr/>
          <p:nvPr/>
        </p:nvSpPr>
        <p:spPr>
          <a:xfrm>
            <a:off x="5418441" y="4955057"/>
            <a:ext cx="259491" cy="1322171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DAF1A48-41A8-47B0-9616-C5FB17034FEC}"/>
              </a:ext>
            </a:extLst>
          </p:cNvPr>
          <p:cNvSpPr/>
          <p:nvPr/>
        </p:nvSpPr>
        <p:spPr>
          <a:xfrm>
            <a:off x="926757" y="3700847"/>
            <a:ext cx="3113905" cy="2576384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0F3F5D-6582-4DD6-9DD6-51F3F9323CFA}"/>
              </a:ext>
            </a:extLst>
          </p:cNvPr>
          <p:cNvSpPr txBox="1"/>
          <p:nvPr/>
        </p:nvSpPr>
        <p:spPr>
          <a:xfrm>
            <a:off x="828511" y="3359203"/>
            <a:ext cx="331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</a:rPr>
              <a:t>ATENÇÃO. USO OBRIGATÓRIO DE EPI</a:t>
            </a:r>
          </a:p>
        </p:txBody>
      </p:sp>
      <p:pic>
        <p:nvPicPr>
          <p:cNvPr id="8" name="Picture 2" descr="Resultado de imagem para principais epis">
            <a:extLst>
              <a:ext uri="{FF2B5EF4-FFF2-40B4-BE49-F238E27FC236}">
                <a16:creationId xmlns:a16="http://schemas.microsoft.com/office/drawing/2014/main" id="{9EA42B54-99D6-441A-9B85-A8013B718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44537" r="77639" b="32543"/>
          <a:stretch/>
        </p:blipFill>
        <p:spPr bwMode="auto">
          <a:xfrm>
            <a:off x="1025612" y="4955060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rincipais epis">
            <a:extLst>
              <a:ext uri="{FF2B5EF4-FFF2-40B4-BE49-F238E27FC236}">
                <a16:creationId xmlns:a16="http://schemas.microsoft.com/office/drawing/2014/main" id="{F481DB42-7CA1-4643-B08E-28D8788EC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2" t="44751" r="59408" b="32329"/>
          <a:stretch/>
        </p:blipFill>
        <p:spPr bwMode="auto">
          <a:xfrm>
            <a:off x="2533137" y="4955060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rincipais epis">
            <a:extLst>
              <a:ext uri="{FF2B5EF4-FFF2-40B4-BE49-F238E27FC236}">
                <a16:creationId xmlns:a16="http://schemas.microsoft.com/office/drawing/2014/main" id="{EE8B55D5-BAE7-4EA6-BC6A-B542CADE2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3" t="44751" r="41207" b="32329"/>
          <a:stretch/>
        </p:blipFill>
        <p:spPr bwMode="auto">
          <a:xfrm>
            <a:off x="1025611" y="3700846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rincipais epis">
            <a:extLst>
              <a:ext uri="{FF2B5EF4-FFF2-40B4-BE49-F238E27FC236}">
                <a16:creationId xmlns:a16="http://schemas.microsoft.com/office/drawing/2014/main" id="{CAF86DCF-8E3F-45BE-8708-C076E7E07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0" t="70439" r="4920" b="6641"/>
          <a:stretch/>
        </p:blipFill>
        <p:spPr bwMode="auto">
          <a:xfrm>
            <a:off x="2524438" y="3700846"/>
            <a:ext cx="1507525" cy="1322172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9C8ED6-F150-419D-98CE-27BFE8224035}"/>
              </a:ext>
            </a:extLst>
          </p:cNvPr>
          <p:cNvSpPr/>
          <p:nvPr/>
        </p:nvSpPr>
        <p:spPr>
          <a:xfrm>
            <a:off x="926756" y="4951970"/>
            <a:ext cx="259491" cy="1322171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D41B80E-6568-46E6-9823-2646B33A91F4}"/>
              </a:ext>
            </a:extLst>
          </p:cNvPr>
          <p:cNvSpPr/>
          <p:nvPr/>
        </p:nvSpPr>
        <p:spPr>
          <a:xfrm>
            <a:off x="2353963" y="3700847"/>
            <a:ext cx="259491" cy="1322171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386BA2F-19DB-43DF-AED4-F8BE4AFAF55A}"/>
              </a:ext>
            </a:extLst>
          </p:cNvPr>
          <p:cNvSpPr/>
          <p:nvPr/>
        </p:nvSpPr>
        <p:spPr>
          <a:xfrm>
            <a:off x="2392201" y="3700846"/>
            <a:ext cx="1598583" cy="1322171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7D1FA9-9614-41E4-A064-2EC10FFFCC19}"/>
              </a:ext>
            </a:extLst>
          </p:cNvPr>
          <p:cNvSpPr/>
          <p:nvPr/>
        </p:nvSpPr>
        <p:spPr>
          <a:xfrm>
            <a:off x="2862564" y="3927823"/>
            <a:ext cx="831273" cy="831273"/>
          </a:xfrm>
          <a:prstGeom prst="rect">
            <a:avLst/>
          </a:prstGeom>
          <a:blipFill dpi="0" rotWithShape="1">
            <a:blip r:embed="rId3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0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77B254-19AA-430D-B4D9-29404BAFC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5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1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5EE18C-0108-4F48-891F-11D27C5E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37" r="938" b="5875"/>
          <a:stretch/>
        </p:blipFill>
        <p:spPr>
          <a:xfrm>
            <a:off x="8991292" y="0"/>
            <a:ext cx="3107625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5FBE8F-5939-4BF5-8211-746117DD5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59" r="14863" b="73153"/>
          <a:stretch/>
        </p:blipFill>
        <p:spPr>
          <a:xfrm>
            <a:off x="1" y="1"/>
            <a:ext cx="7791552" cy="15816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27EC43-D220-4C07-A4F2-19E45FDE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97" t="34230" r="31218" b="48994"/>
          <a:stretch/>
        </p:blipFill>
        <p:spPr>
          <a:xfrm>
            <a:off x="3200707" y="3925670"/>
            <a:ext cx="4632997" cy="10197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B917C7-C9A6-4A38-AE46-BCAA0070B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82" t="73369" r="28639" b="4879"/>
          <a:stretch/>
        </p:blipFill>
        <p:spPr>
          <a:xfrm>
            <a:off x="3200707" y="5145745"/>
            <a:ext cx="5790585" cy="15075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CB1FE7E-0E05-41B3-A246-4E0186E2C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4" y="3938027"/>
            <a:ext cx="2689314" cy="23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10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Cleber Lee Rocha</dc:creator>
  <cp:lastModifiedBy>Cleber Lee Rocha</cp:lastModifiedBy>
  <cp:revision>10</cp:revision>
  <dcterms:created xsi:type="dcterms:W3CDTF">2019-01-22T18:11:09Z</dcterms:created>
  <dcterms:modified xsi:type="dcterms:W3CDTF">2019-02-01T20:45:03Z</dcterms:modified>
</cp:coreProperties>
</file>