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1" r:id="rId7"/>
    <p:sldId id="262" r:id="rId8"/>
    <p:sldId id="289" r:id="rId9"/>
    <p:sldId id="266" r:id="rId10"/>
    <p:sldId id="278" r:id="rId11"/>
    <p:sldId id="270" r:id="rId12"/>
    <p:sldId id="280" r:id="rId13"/>
    <p:sldId id="264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AAA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9DCE1B-7A18-4686-BBC4-200950DBE7DF}" type="datetime1">
              <a:rPr lang="pt-PT" smtClean="0"/>
              <a:t>27/03/2022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EC9F3-704D-468C-A218-B610F69C742D}" type="datetime1">
              <a:rPr lang="pt-PT" smtClean="0"/>
              <a:pPr/>
              <a:t>27/03/2022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280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843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20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200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01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88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32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663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87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20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Posição de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27" name="Marcador de Posição de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18" name="Marcador de Posição do Texto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6" name="Marcador de Posição do Texto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3" name="Marcador de Posição do Texto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17" name="Marcador de Posição do Texto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0" name="Marcador de Posição do Texto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19" name="Marcador de Posição do Texto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1" name="Marcador de Posição do Texto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16" name="Marcador de Posição do Texto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2" name="Marcador de Posição do Texto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rcador de Posição da Data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32" name="Marcador de Posição do Rodapé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3" name="Marcador de Posição do Número do Diapositivo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0" name="Marcador de Posição do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5" name="Marcador de Posição do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7" name="Marcador de Posição do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9" name="Marcador de Posição do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o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5" name="Marcador de Posição do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Posição d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37" name="Marcador de Posição do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Equipa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Grupo 8 Pesso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5" name="Marcador de Posição d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6" name="Marcador de Posição d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7" name="Marcador de Posição d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58" name="Marcador de Posição d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4" name="Marcador de Posição do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2" name="Marcador de Posição do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9" name="Marcador de Posição do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3" name="Marcador de Posição do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0" name="Marcador de Posição do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4" name="Marcador de Posição do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1" name="Marcador de Posição do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5" name="Marcador de Posição do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4" name="Marcador de Posição de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e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9" name="Marcador de Posição do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e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8" name="Marcador de Posição do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4" name="Marcador de Posição do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5" name="Marcador de Posição do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6" name="Marcador de Posição do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7" name="Marcador de Posição do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3 Colu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2" name="Marcador de Posição do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4" name="Marcador de Posição do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13" name="Marcador de Posição do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" name="Conexão Reta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2 Colu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8" name="Marcador de Posição do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0" name="Marcador de Posição do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4" name="Marcador de Posição do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6" name="Marcador de Posição do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8" name="Marcador de Posição do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9" name="Marcador de Posição do Número do Diapositivo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606" y="4328563"/>
            <a:ext cx="4829474" cy="2051476"/>
          </a:xfrm>
        </p:spPr>
        <p:txBody>
          <a:bodyPr rtlCol="0">
            <a:noAutofit/>
          </a:bodyPr>
          <a:lstStyle/>
          <a:p>
            <a:pPr rtl="0"/>
            <a:r>
              <a:rPr lang="pt-PT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Diana Rocha 98524</a:t>
            </a:r>
          </a:p>
          <a:p>
            <a:pPr rtl="0"/>
            <a:r>
              <a:rPr lang="pt-PT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Pedro Coutinho</a:t>
            </a:r>
          </a:p>
          <a:p>
            <a:pPr rtl="0"/>
            <a:r>
              <a:rPr lang="pt-PT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Miguel Ferreira</a:t>
            </a:r>
          </a:p>
          <a:p>
            <a:pPr rtl="0"/>
            <a:endParaRPr lang="pt-PT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pt-PT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Teacher</a:t>
            </a:r>
            <a:r>
              <a:rPr lang="pt-PT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Beatriz Sousa Santos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D01CFA0-9788-4557-8B26-C706E7B6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774" y="4073789"/>
            <a:ext cx="3449855" cy="969000"/>
          </a:xfrm>
        </p:spPr>
        <p:txBody>
          <a:bodyPr/>
          <a:lstStyle/>
          <a:p>
            <a:r>
              <a:rPr lang="pt-PT" sz="4000" b="1" cap="none" dirty="0">
                <a:latin typeface="Raleway" panose="020B0604020202020204" pitchFamily="2" charset="0"/>
              </a:rPr>
              <a:t>bandcamp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3D3B91-7827-471C-B5D6-599DB0CC9BBC}"/>
              </a:ext>
            </a:extLst>
          </p:cNvPr>
          <p:cNvSpPr txBox="1"/>
          <p:nvPr/>
        </p:nvSpPr>
        <p:spPr>
          <a:xfrm>
            <a:off x="7442737" y="5364376"/>
            <a:ext cx="4284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Course of Human-Computer Interaction</a:t>
            </a:r>
          </a:p>
          <a:p>
            <a:r>
              <a:rPr lang="pt-PT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Class: P2</a:t>
            </a:r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EED64897-0DC3-4347-BFEB-016308A14D2C}"/>
              </a:ext>
            </a:extLst>
          </p:cNvPr>
          <p:cNvSpPr/>
          <p:nvPr/>
        </p:nvSpPr>
        <p:spPr>
          <a:xfrm>
            <a:off x="7565953" y="4495536"/>
            <a:ext cx="478502" cy="394447"/>
          </a:xfrm>
          <a:prstGeom prst="parallelogram">
            <a:avLst/>
          </a:prstGeom>
          <a:solidFill>
            <a:srgbClr val="63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CEFA72-9446-423C-ACE6-DD310E9D04D5}"/>
              </a:ext>
            </a:extLst>
          </p:cNvPr>
          <p:cNvSpPr txBox="1"/>
          <p:nvPr/>
        </p:nvSpPr>
        <p:spPr>
          <a:xfrm>
            <a:off x="10756658" y="6210762"/>
            <a:ext cx="119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pt-PT" dirty="0"/>
              <a:t>GENERAL APPRECIATION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1"/>
              <a:t>OPINIONS ABOUT THE APP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IHC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8235" y="6356350"/>
            <a:ext cx="2743200" cy="365125"/>
          </a:xfrm>
        </p:spPr>
        <p:txBody>
          <a:bodyPr rtlCol="0"/>
          <a:lstStyle/>
          <a:p>
            <a:pPr rtl="0"/>
            <a:r>
              <a:rPr lang="en-US" dirty="0"/>
              <a:t>Presentation of the Analytic Evaluation assignment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z="1100" b="1" smtClean="0">
                <a:solidFill>
                  <a:schemeClr val="tx1"/>
                </a:solidFill>
              </a:rPr>
              <a:pPr rtl="0"/>
              <a:t>10</a:t>
            </a:fld>
            <a:endParaRPr lang="pt-PT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623983" cy="1325563"/>
          </a:xfrm>
        </p:spPr>
        <p:txBody>
          <a:bodyPr rtlCol="0"/>
          <a:lstStyle/>
          <a:p>
            <a:pPr rtl="0"/>
            <a:r>
              <a:rPr lang="pt-PT" b="1" dirty="0"/>
              <a:t>Why bandcamp?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IHC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062" y="6356349"/>
            <a:ext cx="3130279" cy="365125"/>
          </a:xfrm>
        </p:spPr>
        <p:txBody>
          <a:bodyPr rtlCol="0"/>
          <a:lstStyle/>
          <a:p>
            <a:pPr rtl="0"/>
            <a:r>
              <a:rPr lang="en-US" dirty="0"/>
              <a:t>Presentation of the Analytic Evaluation assignment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7663" y="6356348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z="1100" b="1" smtClean="0">
                <a:solidFill>
                  <a:schemeClr val="tx1"/>
                </a:solidFill>
              </a:rPr>
              <a:pPr/>
              <a:t>2</a:t>
            </a:fld>
            <a:endParaRPr lang="pt-PT" sz="1100" b="1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8814A3-65E3-4BA2-8A85-BCEF5742CF89}"/>
              </a:ext>
            </a:extLst>
          </p:cNvPr>
          <p:cNvSpPr txBox="1"/>
          <p:nvPr/>
        </p:nvSpPr>
        <p:spPr>
          <a:xfrm>
            <a:off x="619533" y="2630906"/>
            <a:ext cx="53481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spc="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Confused</a:t>
            </a:r>
            <a:r>
              <a:rPr lang="pt-PT" sz="1600" spc="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visual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spc="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spc="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Mobile </a:t>
            </a:r>
            <a:r>
              <a:rPr lang="pt-PT" sz="1600" spc="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</a:t>
            </a:r>
            <a:r>
              <a:rPr lang="pt-PT" sz="1600" spc="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sz="1600" spc="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</a:t>
            </a:r>
            <a:r>
              <a:rPr lang="pt-PT" sz="1600" spc="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sz="1600" spc="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few</a:t>
            </a:r>
            <a:r>
              <a:rPr lang="pt-PT" sz="1600" spc="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sz="1600" spc="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years</a:t>
            </a:r>
            <a:endParaRPr lang="pt-PT" sz="1600" spc="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spc="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wanted to see if </a:t>
            </a:r>
            <a:r>
              <a:rPr lang="pt-PT" sz="1600" spc="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pt-PT" sz="1600" spc="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BR" sz="1600" spc="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evaluation methods were taken into account on the mobile app and also the websit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873" y="1234783"/>
            <a:ext cx="4082142" cy="585788"/>
          </a:xfrm>
        </p:spPr>
        <p:txBody>
          <a:bodyPr rtlCol="0"/>
          <a:lstStyle/>
          <a:p>
            <a:pPr rtl="0"/>
            <a:r>
              <a:rPr lang="pt-PT" b="1" dirty="0" err="1">
                <a:solidFill>
                  <a:schemeClr val="tx1"/>
                </a:solidFill>
              </a:rPr>
              <a:t>What</a:t>
            </a:r>
            <a:r>
              <a:rPr lang="pt-PT" b="1" dirty="0">
                <a:solidFill>
                  <a:schemeClr val="tx1"/>
                </a:solidFill>
              </a:rPr>
              <a:t> </a:t>
            </a:r>
            <a:r>
              <a:rPr lang="pt-PT" b="1" dirty="0" err="1">
                <a:solidFill>
                  <a:schemeClr val="tx1"/>
                </a:solidFill>
              </a:rPr>
              <a:t>is</a:t>
            </a:r>
            <a:r>
              <a:rPr lang="pt-PT" b="1" dirty="0">
                <a:solidFill>
                  <a:schemeClr val="tx1"/>
                </a:solidFill>
              </a:rPr>
              <a:t> bandcamp?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95864" cy="229394"/>
          </a:xfrm>
        </p:spPr>
        <p:txBody>
          <a:bodyPr rtlCol="0"/>
          <a:lstStyle/>
          <a:p>
            <a:pPr rtl="0"/>
            <a:r>
              <a:rPr lang="pt-PT" dirty="0"/>
              <a:t>IHC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2995864" cy="365125"/>
          </a:xfrm>
        </p:spPr>
        <p:txBody>
          <a:bodyPr rtlCol="0"/>
          <a:lstStyle/>
          <a:p>
            <a:pPr rtl="0"/>
            <a:r>
              <a:rPr lang="en-US" dirty="0"/>
              <a:t>Presentation of the Analytic Evaluation assignment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z="1100" b="1" smtClean="0">
                <a:solidFill>
                  <a:schemeClr val="tx1"/>
                </a:solidFill>
              </a:rPr>
              <a:pPr/>
              <a:t>3</a:t>
            </a:fld>
            <a:endParaRPr lang="pt-PT" sz="11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PT" b="1" dirty="0" err="1"/>
              <a:t>Evaluation</a:t>
            </a:r>
            <a:endParaRPr lang="pt-PT" b="1" dirty="0"/>
          </a:p>
        </p:txBody>
      </p:sp>
      <p:sp>
        <p:nvSpPr>
          <p:cNvPr id="80" name="Marcador de Posição da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IHC</a:t>
            </a:r>
          </a:p>
        </p:txBody>
      </p:sp>
      <p:sp>
        <p:nvSpPr>
          <p:cNvPr id="81" name="Marcador de Posição do Rodapé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dirty="0"/>
              <a:t>Presentation of the Analytic Evaluation assignment</a:t>
            </a:r>
            <a:endParaRPr lang="pt-PT" dirty="0"/>
          </a:p>
        </p:txBody>
      </p:sp>
      <p:sp>
        <p:nvSpPr>
          <p:cNvPr id="82" name="Marcador de Posição do Número do Diapositivo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z="1100" b="1" smtClean="0">
                <a:solidFill>
                  <a:schemeClr val="tx1"/>
                </a:solidFill>
              </a:rPr>
              <a:pPr/>
              <a:t>4</a:t>
            </a:fld>
            <a:endParaRPr lang="pt-PT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307" y="4349804"/>
            <a:ext cx="3139440" cy="1325563"/>
          </a:xfrm>
        </p:spPr>
        <p:txBody>
          <a:bodyPr rtlCol="0"/>
          <a:lstStyle/>
          <a:p>
            <a:pPr rtl="0"/>
            <a:r>
              <a:rPr lang="pt-PT" b="1" dirty="0" err="1"/>
              <a:t>Heuristic</a:t>
            </a:r>
            <a:r>
              <a:rPr lang="pt-PT" b="1" dirty="0"/>
              <a:t> </a:t>
            </a:r>
            <a:r>
              <a:rPr lang="pt-PT" b="1" dirty="0" err="1"/>
              <a:t>evaluation</a:t>
            </a:r>
            <a:endParaRPr lang="pt-PT" b="1" dirty="0"/>
          </a:p>
        </p:txBody>
      </p:sp>
      <p:sp>
        <p:nvSpPr>
          <p:cNvPr id="20" name="Marcador de Posição d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PT" dirty="0"/>
              <a:t>IHC</a:t>
            </a:r>
          </a:p>
        </p:txBody>
      </p:sp>
      <p:sp>
        <p:nvSpPr>
          <p:cNvPr id="21" name="Marcador de Posição do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US" dirty="0"/>
              <a:t>Presentation of the Analytic Evaluation assignment</a:t>
            </a:r>
            <a:endParaRPr lang="pt-PT" dirty="0"/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z="1100" b="1" smtClean="0">
                <a:solidFill>
                  <a:schemeClr val="tx1"/>
                </a:solidFill>
              </a:rPr>
              <a:pPr/>
              <a:t>5</a:t>
            </a:fld>
            <a:endParaRPr lang="pt-PT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PT" b="1" dirty="0" err="1"/>
              <a:t>Heuristic</a:t>
            </a:r>
            <a:r>
              <a:rPr lang="pt-PT" b="1" dirty="0"/>
              <a:t> </a:t>
            </a:r>
            <a:r>
              <a:rPr lang="pt-PT" b="1" dirty="0" err="1"/>
              <a:t>evaluation</a:t>
            </a:r>
            <a:endParaRPr lang="pt-PT" dirty="0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IHC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dirty="0"/>
              <a:t>Presentation of the Analytic Evaluation assignment</a:t>
            </a:r>
            <a:endParaRPr lang="pt-PT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z="1100" b="1" smtClean="0">
                <a:solidFill>
                  <a:schemeClr val="tx1"/>
                </a:solidFill>
              </a:rPr>
              <a:pPr rtl="0"/>
              <a:t>6</a:t>
            </a:fld>
            <a:endParaRPr lang="pt-PT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6" y="639424"/>
            <a:ext cx="5431971" cy="846301"/>
          </a:xfrm>
        </p:spPr>
        <p:txBody>
          <a:bodyPr rtlCol="0"/>
          <a:lstStyle/>
          <a:p>
            <a:pPr rtl="0"/>
            <a:r>
              <a:rPr lang="pt-PT" b="1" dirty="0" err="1"/>
              <a:t>Problems</a:t>
            </a:r>
            <a:r>
              <a:rPr lang="pt-PT" b="1" dirty="0"/>
              <a:t> </a:t>
            </a:r>
            <a:r>
              <a:rPr lang="pt-PT" b="1" dirty="0" err="1"/>
              <a:t>found</a:t>
            </a:r>
            <a:endParaRPr lang="pt-PT" b="1" dirty="0"/>
          </a:p>
        </p:txBody>
      </p:sp>
      <p:sp>
        <p:nvSpPr>
          <p:cNvPr id="32" name="Marcador de Posição da Dat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PT" dirty="0"/>
              <a:t>IHC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US" dirty="0"/>
              <a:t>Presentation of the Analytic Evaluation assignment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z="1100" b="1" smtClean="0">
                <a:solidFill>
                  <a:schemeClr val="tx1"/>
                </a:solidFill>
              </a:rPr>
              <a:pPr rtl="0"/>
              <a:t>7</a:t>
            </a:fld>
            <a:endParaRPr lang="pt-PT" sz="1100" b="1" dirty="0">
              <a:solidFill>
                <a:schemeClr val="tx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6201DCC-B438-4601-8BAD-05012A197EF5}"/>
              </a:ext>
            </a:extLst>
          </p:cNvPr>
          <p:cNvSpPr txBox="1"/>
          <p:nvPr/>
        </p:nvSpPr>
        <p:spPr>
          <a:xfrm>
            <a:off x="4481145" y="3429000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TABLE W/ THE VIEW OF EACH ONE OF US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/>
          </a:bodyPr>
          <a:lstStyle/>
          <a:p>
            <a:pPr rtl="0"/>
            <a:r>
              <a:rPr lang="pt-PT" dirty="0" err="1"/>
              <a:t>Cognitive</a:t>
            </a:r>
            <a:r>
              <a:rPr lang="pt-PT" dirty="0"/>
              <a:t> </a:t>
            </a:r>
            <a:r>
              <a:rPr lang="pt-PT" dirty="0" err="1"/>
              <a:t>walkthrough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IHC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dirty="0"/>
              <a:t>Presentation of the Analytic Evaluation assignment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z="1100" b="1" smtClean="0">
                <a:solidFill>
                  <a:schemeClr val="tx1"/>
                </a:solidFill>
              </a:rPr>
              <a:pPr rtl="0"/>
              <a:t>8</a:t>
            </a:fld>
            <a:endParaRPr lang="pt-PT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PT" dirty="0" err="1"/>
              <a:t>Cognitive</a:t>
            </a:r>
            <a:r>
              <a:rPr lang="pt-PT" dirty="0"/>
              <a:t> </a:t>
            </a:r>
            <a:r>
              <a:rPr lang="pt-PT" dirty="0" err="1"/>
              <a:t>walkthrough</a:t>
            </a:r>
            <a:endParaRPr lang="pt-PT" dirty="0"/>
          </a:p>
        </p:txBody>
      </p:sp>
      <p:sp>
        <p:nvSpPr>
          <p:cNvPr id="42" name="Marcador de Posição da Data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IHC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dirty="0"/>
              <a:t>Presentation of the Analytic Evaluation assignment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z="1100" b="1" smtClean="0">
                <a:solidFill>
                  <a:schemeClr val="tx1"/>
                </a:solidFill>
              </a:rPr>
              <a:pPr rtl="0"/>
              <a:t>9</a:t>
            </a:fld>
            <a:endParaRPr lang="pt-PT" sz="1100" b="1" dirty="0">
              <a:solidFill>
                <a:schemeClr val="tx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2E6E158-5D4D-4891-A4FB-7951707B88A0}"/>
              </a:ext>
            </a:extLst>
          </p:cNvPr>
          <p:cNvSpPr txBox="1"/>
          <p:nvPr/>
        </p:nvSpPr>
        <p:spPr>
          <a:xfrm>
            <a:off x="3031958" y="2518611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TASK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D4027AF-DCFF-4249-B879-B26E6EDF72C3}"/>
              </a:ext>
            </a:extLst>
          </p:cNvPr>
          <p:cNvSpPr txBox="1"/>
          <p:nvPr/>
        </p:nvSpPr>
        <p:spPr>
          <a:xfrm>
            <a:off x="7904747" y="24227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USER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C13111-C553-489F-8985-BDED9F374141}"/>
              </a:ext>
            </a:extLst>
          </p:cNvPr>
          <p:cNvSpPr txBox="1"/>
          <p:nvPr/>
        </p:nvSpPr>
        <p:spPr>
          <a:xfrm>
            <a:off x="3095059" y="461210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ISSUE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C8DD9E6-C979-4A39-96EC-30838E1CC7D4}"/>
              </a:ext>
            </a:extLst>
          </p:cNvPr>
          <p:cNvSpPr txBox="1"/>
          <p:nvPr/>
        </p:nvSpPr>
        <p:spPr>
          <a:xfrm>
            <a:off x="7904747" y="4717574"/>
            <a:ext cx="122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h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2_TF56180624_Win32" id="{A4F8BCF8-CFD5-41FF-AB68-349CC21900AC}" vid="{8AF3310A-41AA-47B8-AFFD-D5691737DEB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para vendas leve e minimalista</Template>
  <TotalTime>1157</TotalTime>
  <Words>169</Words>
  <Application>Microsoft Office PowerPoint</Application>
  <PresentationFormat>Ecrã Panorâmico</PresentationFormat>
  <Paragraphs>66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Lato</vt:lpstr>
      <vt:lpstr>Raleway</vt:lpstr>
      <vt:lpstr>Tenorite</vt:lpstr>
      <vt:lpstr>Monolinha</vt:lpstr>
      <vt:lpstr>bandcamp</vt:lpstr>
      <vt:lpstr>Why bandcamp?</vt:lpstr>
      <vt:lpstr>What is bandcamp?</vt:lpstr>
      <vt:lpstr>Evaluation</vt:lpstr>
      <vt:lpstr>Heuristic evaluation</vt:lpstr>
      <vt:lpstr>Heuristic evaluation</vt:lpstr>
      <vt:lpstr>Problems found</vt:lpstr>
      <vt:lpstr>Cognitive walkthrough</vt:lpstr>
      <vt:lpstr>Cognitive walkthrough</vt:lpstr>
      <vt:lpstr>GENERAL 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bandcamp</dc:title>
  <dc:creator>Diana Rocha</dc:creator>
  <cp:lastModifiedBy>Diana Rocha</cp:lastModifiedBy>
  <cp:revision>2</cp:revision>
  <dcterms:created xsi:type="dcterms:W3CDTF">2022-03-27T18:26:01Z</dcterms:created>
  <dcterms:modified xsi:type="dcterms:W3CDTF">2022-03-28T13:43:51Z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