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4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8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64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57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69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1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6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0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7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7F11-F380-4CE0-895A-BEEAB10E26E6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25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1D601-5C01-05A7-4A70-13F1B05EA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APS – Tópicos Especiais em Sistemas de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F6FEF-DA1D-0CAA-534D-062DF610B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João Paulo Medeiros Rocha | 1-2023125822</a:t>
            </a:r>
          </a:p>
          <a:p>
            <a:r>
              <a:rPr lang="pt-BR" i="0" dirty="0">
                <a:effectLst/>
              </a:rPr>
              <a:t>DAVI GOMES </a:t>
            </a:r>
            <a:r>
              <a:rPr lang="pt-BR" i="0" dirty="0" err="1">
                <a:effectLst/>
              </a:rPr>
              <a:t>NOGUEIRa</a:t>
            </a:r>
            <a:r>
              <a:rPr lang="pt-BR" i="0" dirty="0">
                <a:effectLst/>
              </a:rPr>
              <a:t> </a:t>
            </a:r>
            <a:r>
              <a:rPr lang="pt-BR" i="0">
                <a:effectLst/>
              </a:rPr>
              <a:t>| 1-2023126002</a:t>
            </a:r>
            <a:endParaRPr lang="pt-BR" i="0" dirty="0">
              <a:effectLst/>
            </a:endParaRPr>
          </a:p>
          <a:p>
            <a:r>
              <a:rPr lang="pt-BR" i="0" dirty="0">
                <a:effectLst/>
              </a:rPr>
              <a:t>GIORDANNY MACIEL BRAGA | 1-2023126002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31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6CCA2-5EB5-C4A5-D29D-EEB28130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5371"/>
          </a:xfrm>
        </p:spPr>
        <p:txBody>
          <a:bodyPr>
            <a:normAutofit/>
          </a:bodyPr>
          <a:lstStyle/>
          <a:p>
            <a:r>
              <a:rPr lang="pt-BR" dirty="0"/>
              <a:t>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B8D13-DF90-A744-1278-54D363869F47}"/>
              </a:ext>
            </a:extLst>
          </p:cNvPr>
          <p:cNvSpPr txBox="1"/>
          <p:nvPr/>
        </p:nvSpPr>
        <p:spPr>
          <a:xfrm>
            <a:off x="1141413" y="1843791"/>
            <a:ext cx="9905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tema escolhido foi um sistema de cadastro de chamados, onde uma pessoa ao abrir o chamado identifica a urgência, e em seguida recebe uma senha.</a:t>
            </a:r>
          </a:p>
          <a:p>
            <a:endParaRPr lang="pt-BR" dirty="0"/>
          </a:p>
          <a:p>
            <a:r>
              <a:rPr lang="pt-BR" dirty="0"/>
              <a:t>O sistema irá pegar a urgência e organizar por urgência, onde as urgências altas serão atendidas primeiro que as urgências médias e que por sua vez serão atendidas primeiro que as urgências baixa.</a:t>
            </a:r>
          </a:p>
          <a:p>
            <a:endParaRPr lang="pt-BR" dirty="0"/>
          </a:p>
          <a:p>
            <a:r>
              <a:rPr lang="pt-BR" dirty="0"/>
              <a:t>A ordem de chamados de cada urgência é feita por ordem de chegada, logo, o último chamado alto a ser cadastrado será o último chamado alto a sair.</a:t>
            </a:r>
          </a:p>
          <a:p>
            <a:endParaRPr lang="pt-BR" dirty="0"/>
          </a:p>
          <a:p>
            <a:r>
              <a:rPr lang="pt-BR" dirty="0"/>
              <a:t>Usamos sistemas de nós para fazer o sistema de fila onde cada nó, possui uma senha, uma urgência e um ponteiro que irá apontar pro nó seguinte, e o último nó por sua vez irá apontar para NULL.</a:t>
            </a:r>
          </a:p>
        </p:txBody>
      </p:sp>
    </p:spTree>
    <p:extLst>
      <p:ext uri="{BB962C8B-B14F-4D97-AF65-F5344CB8AC3E}">
        <p14:creationId xmlns:p14="http://schemas.microsoft.com/office/powerpoint/2010/main" val="250606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8002-B067-1DA6-812C-D331BE2A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0577"/>
          </a:xfrm>
        </p:spPr>
        <p:txBody>
          <a:bodyPr/>
          <a:lstStyle/>
          <a:p>
            <a:r>
              <a:rPr lang="pt-BR" dirty="0" err="1"/>
              <a:t>tEMA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F863D2-09EA-B7D0-ED26-24BC80311D4E}"/>
              </a:ext>
            </a:extLst>
          </p:cNvPr>
          <p:cNvSpPr txBox="1"/>
          <p:nvPr/>
        </p:nvSpPr>
        <p:spPr>
          <a:xfrm>
            <a:off x="1289154" y="1873770"/>
            <a:ext cx="975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essa forma de algoritmos, criamos um nó na memória e obtemos acesso à ele a partir dos ponteiros, criamos uma variável global que irá armazenar o endereço de memória do primeiro nó da fila, um outra que irá contabilizar os nós.</a:t>
            </a:r>
          </a:p>
          <a:p>
            <a:endParaRPr lang="pt-BR" dirty="0"/>
          </a:p>
          <a:p>
            <a:r>
              <a:rPr lang="pt-BR" dirty="0"/>
              <a:t>Com isso teremos acesso a todos os outros nós a partir do primeiro, já que, o primeiro aponta pro segundo que aponta pro terceiro e assim por diante. Essa abordagem nos oferecem uma lista encadeada sendo assim dinâmica, onde podemos organizar de acordo com a prioridade e disponibilizar um valor </a:t>
            </a:r>
            <a:r>
              <a:rPr lang="pt-BR"/>
              <a:t>em cada nó.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98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12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46</TotalTime>
  <Words>267</Words>
  <Application>Microsoft Office PowerPoint</Application>
  <PresentationFormat>Ecrã Panorâmico</PresentationFormat>
  <Paragraphs>16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APS – Tópicos Especiais em Sistemas de Informação</vt:lpstr>
      <vt:lpstr>tema</vt:lpstr>
      <vt:lpstr>tEMA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Paulo Medeiros Rocha</dc:creator>
  <cp:lastModifiedBy>João Paulo Medeiros Rocha</cp:lastModifiedBy>
  <cp:revision>4</cp:revision>
  <dcterms:created xsi:type="dcterms:W3CDTF">2025-05-09T13:56:28Z</dcterms:created>
  <dcterms:modified xsi:type="dcterms:W3CDTF">2025-05-12T00:08:31Z</dcterms:modified>
</cp:coreProperties>
</file>