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57" r:id="rId6"/>
    <p:sldId id="258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59" r:id="rId16"/>
    <p:sldId id="272" r:id="rId17"/>
    <p:sldId id="260" r:id="rId18"/>
    <p:sldId id="271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59CC4-B790-4C96-9884-A24518A2B364}" v="99" dt="2019-06-06T00:18:59.502"/>
    <p1510:client id="{308D0A7E-E1CD-4787-8B80-170E063BAA87}" v="4442" dt="2019-06-05T19:59:10.956"/>
    <p1510:client id="{7698C9EF-664A-4DDD-B802-0EBBA0F15D03}" v="226" dt="2019-06-06T00:11:27.417"/>
    <p1510:client id="{7EE93863-E956-42C4-BA90-449FDD2BCF36}" v="4" dt="2019-06-06T17:48:38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Johnson" userId="91452bd3-cf7b-4e35-b0cf-737bd35bd910" providerId="ADAL" clId="{2AA6EB0E-1779-4A5C-8421-327138C37B4C}"/>
    <pc:docChg chg="undo custSel addSld modSld">
      <pc:chgData name="Will Johnson" userId="91452bd3-cf7b-4e35-b0cf-737bd35bd910" providerId="ADAL" clId="{2AA6EB0E-1779-4A5C-8421-327138C37B4C}" dt="2019-06-03T19:43:49.928" v="606" actId="20577"/>
      <pc:docMkLst>
        <pc:docMk/>
      </pc:docMkLst>
      <pc:sldChg chg="modSp add">
        <pc:chgData name="Will Johnson" userId="91452bd3-cf7b-4e35-b0cf-737bd35bd910" providerId="ADAL" clId="{2AA6EB0E-1779-4A5C-8421-327138C37B4C}" dt="2019-06-03T19:30:05.660" v="580" actId="20577"/>
        <pc:sldMkLst>
          <pc:docMk/>
          <pc:sldMk cId="188130809" sldId="257"/>
        </pc:sldMkLst>
        <pc:spChg chg="mod">
          <ac:chgData name="Will Johnson" userId="91452bd3-cf7b-4e35-b0cf-737bd35bd910" providerId="ADAL" clId="{2AA6EB0E-1779-4A5C-8421-327138C37B4C}" dt="2019-06-03T19:00:43.200" v="26" actId="20577"/>
          <ac:spMkLst>
            <pc:docMk/>
            <pc:sldMk cId="188130809" sldId="257"/>
            <ac:spMk id="2" creationId="{A9EC85E1-72F9-42C1-A144-126F78664171}"/>
          </ac:spMkLst>
        </pc:spChg>
        <pc:spChg chg="mod">
          <ac:chgData name="Will Johnson" userId="91452bd3-cf7b-4e35-b0cf-737bd35bd910" providerId="ADAL" clId="{2AA6EB0E-1779-4A5C-8421-327138C37B4C}" dt="2019-06-03T19:30:05.660" v="580" actId="20577"/>
          <ac:spMkLst>
            <pc:docMk/>
            <pc:sldMk cId="188130809" sldId="257"/>
            <ac:spMk id="3" creationId="{428A3A7B-7537-403C-9967-2956225F1635}"/>
          </ac:spMkLst>
        </pc:spChg>
      </pc:sldChg>
      <pc:sldChg chg="modSp add">
        <pc:chgData name="Will Johnson" userId="91452bd3-cf7b-4e35-b0cf-737bd35bd910" providerId="ADAL" clId="{2AA6EB0E-1779-4A5C-8421-327138C37B4C}" dt="2019-06-03T19:00:51.071" v="36" actId="20577"/>
        <pc:sldMkLst>
          <pc:docMk/>
          <pc:sldMk cId="1504629907" sldId="258"/>
        </pc:sldMkLst>
        <pc:spChg chg="mod">
          <ac:chgData name="Will Johnson" userId="91452bd3-cf7b-4e35-b0cf-737bd35bd910" providerId="ADAL" clId="{2AA6EB0E-1779-4A5C-8421-327138C37B4C}" dt="2019-06-03T19:00:51.071" v="36" actId="20577"/>
          <ac:spMkLst>
            <pc:docMk/>
            <pc:sldMk cId="1504629907" sldId="258"/>
            <ac:spMk id="2" creationId="{54695CE9-0F00-416E-BA37-462CFC8C103D}"/>
          </ac:spMkLst>
        </pc:spChg>
      </pc:sldChg>
      <pc:sldChg chg="modSp add">
        <pc:chgData name="Will Johnson" userId="91452bd3-cf7b-4e35-b0cf-737bd35bd910" providerId="ADAL" clId="{2AA6EB0E-1779-4A5C-8421-327138C37B4C}" dt="2019-06-03T19:01:00.358" v="47" actId="20577"/>
        <pc:sldMkLst>
          <pc:docMk/>
          <pc:sldMk cId="3877293539" sldId="259"/>
        </pc:sldMkLst>
        <pc:spChg chg="mod">
          <ac:chgData name="Will Johnson" userId="91452bd3-cf7b-4e35-b0cf-737bd35bd910" providerId="ADAL" clId="{2AA6EB0E-1779-4A5C-8421-327138C37B4C}" dt="2019-06-03T19:01:00.358" v="47" actId="20577"/>
          <ac:spMkLst>
            <pc:docMk/>
            <pc:sldMk cId="3877293539" sldId="259"/>
            <ac:spMk id="2" creationId="{739C5FA8-D912-408C-AF23-2E6C7B1513D8}"/>
          </ac:spMkLst>
        </pc:spChg>
      </pc:sldChg>
      <pc:sldChg chg="modSp add">
        <pc:chgData name="Will Johnson" userId="91452bd3-cf7b-4e35-b0cf-737bd35bd910" providerId="ADAL" clId="{2AA6EB0E-1779-4A5C-8421-327138C37B4C}" dt="2019-06-03T19:01:09.536" v="61" actId="20577"/>
        <pc:sldMkLst>
          <pc:docMk/>
          <pc:sldMk cId="929363069" sldId="260"/>
        </pc:sldMkLst>
        <pc:spChg chg="mod">
          <ac:chgData name="Will Johnson" userId="91452bd3-cf7b-4e35-b0cf-737bd35bd910" providerId="ADAL" clId="{2AA6EB0E-1779-4A5C-8421-327138C37B4C}" dt="2019-06-03T19:01:09.536" v="61" actId="20577"/>
          <ac:spMkLst>
            <pc:docMk/>
            <pc:sldMk cId="929363069" sldId="260"/>
            <ac:spMk id="2" creationId="{A0DFB4AA-AF62-4B50-92A6-110AB7B8DBA6}"/>
          </ac:spMkLst>
        </pc:spChg>
      </pc:sldChg>
      <pc:sldChg chg="modSp add">
        <pc:chgData name="Will Johnson" userId="91452bd3-cf7b-4e35-b0cf-737bd35bd910" providerId="ADAL" clId="{2AA6EB0E-1779-4A5C-8421-327138C37B4C}" dt="2019-06-03T19:01:18.766" v="82" actId="20577"/>
        <pc:sldMkLst>
          <pc:docMk/>
          <pc:sldMk cId="885098577" sldId="261"/>
        </pc:sldMkLst>
        <pc:spChg chg="mod">
          <ac:chgData name="Will Johnson" userId="91452bd3-cf7b-4e35-b0cf-737bd35bd910" providerId="ADAL" clId="{2AA6EB0E-1779-4A5C-8421-327138C37B4C}" dt="2019-06-03T19:01:18.766" v="82" actId="20577"/>
          <ac:spMkLst>
            <pc:docMk/>
            <pc:sldMk cId="885098577" sldId="261"/>
            <ac:spMk id="2" creationId="{327FB3B7-23B3-4750-A979-2B9B74819E6E}"/>
          </ac:spMkLst>
        </pc:spChg>
      </pc:sldChg>
      <pc:sldChg chg="modSp add">
        <pc:chgData name="Will Johnson" userId="91452bd3-cf7b-4e35-b0cf-737bd35bd910" providerId="ADAL" clId="{2AA6EB0E-1779-4A5C-8421-327138C37B4C}" dt="2019-06-03T19:26:47.061" v="491" actId="20577"/>
        <pc:sldMkLst>
          <pc:docMk/>
          <pc:sldMk cId="1497721847" sldId="262"/>
        </pc:sldMkLst>
        <pc:spChg chg="mod">
          <ac:chgData name="Will Johnson" userId="91452bd3-cf7b-4e35-b0cf-737bd35bd910" providerId="ADAL" clId="{2AA6EB0E-1779-4A5C-8421-327138C37B4C}" dt="2019-06-03T19:01:24.552" v="89" actId="20577"/>
          <ac:spMkLst>
            <pc:docMk/>
            <pc:sldMk cId="1497721847" sldId="262"/>
            <ac:spMk id="2" creationId="{83085769-DFFD-4F7E-AE64-22D00CFF4018}"/>
          </ac:spMkLst>
        </pc:spChg>
        <pc:spChg chg="mod">
          <ac:chgData name="Will Johnson" userId="91452bd3-cf7b-4e35-b0cf-737bd35bd910" providerId="ADAL" clId="{2AA6EB0E-1779-4A5C-8421-327138C37B4C}" dt="2019-06-03T19:26:47.061" v="491" actId="20577"/>
          <ac:spMkLst>
            <pc:docMk/>
            <pc:sldMk cId="1497721847" sldId="262"/>
            <ac:spMk id="3" creationId="{264F101F-12F0-42A3-BAE0-080DF7CB3B11}"/>
          </ac:spMkLst>
        </pc:spChg>
      </pc:sldChg>
      <pc:sldChg chg="modSp add">
        <pc:chgData name="Will Johnson" userId="91452bd3-cf7b-4e35-b0cf-737bd35bd910" providerId="ADAL" clId="{2AA6EB0E-1779-4A5C-8421-327138C37B4C}" dt="2019-06-03T19:43:49.928" v="606" actId="20577"/>
        <pc:sldMkLst>
          <pc:docMk/>
          <pc:sldMk cId="3740363615" sldId="263"/>
        </pc:sldMkLst>
        <pc:spChg chg="mod">
          <ac:chgData name="Will Johnson" userId="91452bd3-cf7b-4e35-b0cf-737bd35bd910" providerId="ADAL" clId="{2AA6EB0E-1779-4A5C-8421-327138C37B4C}" dt="2019-06-03T19:43:49.928" v="606" actId="20577"/>
          <ac:spMkLst>
            <pc:docMk/>
            <pc:sldMk cId="3740363615" sldId="263"/>
            <ac:spMk id="2" creationId="{93618511-A9C8-42EB-9C19-DF0E774116C1}"/>
          </ac:spMkLst>
        </pc:spChg>
      </pc:sldChg>
    </pc:docChg>
  </pc:docChgLst>
  <pc:docChgLst>
    <pc:chgData name="Johnson, Will" userId="S::wij2012@byui.edu::91452bd3-cf7b-4e35-b0cf-737bd35bd910" providerId="AD" clId="Web-{5FB27129-0842-4A72-9202-DAF54F5F2B7D}"/>
    <pc:docChg chg="modSld">
      <pc:chgData name="Johnson, Will" userId="S::wij2012@byui.edu::91452bd3-cf7b-4e35-b0cf-737bd35bd910" providerId="AD" clId="Web-{5FB27129-0842-4A72-9202-DAF54F5F2B7D}" dt="2019-06-03T18:59:05.093" v="18" actId="20577"/>
      <pc:docMkLst>
        <pc:docMk/>
      </pc:docMkLst>
      <pc:sldChg chg="modSp">
        <pc:chgData name="Johnson, Will" userId="S::wij2012@byui.edu::91452bd3-cf7b-4e35-b0cf-737bd35bd910" providerId="AD" clId="Web-{5FB27129-0842-4A72-9202-DAF54F5F2B7D}" dt="2019-06-03T18:59:05.093" v="17" actId="20577"/>
        <pc:sldMkLst>
          <pc:docMk/>
          <pc:sldMk cId="109857222" sldId="256"/>
        </pc:sldMkLst>
        <pc:spChg chg="mod">
          <ac:chgData name="Johnson, Will" userId="S::wij2012@byui.edu::91452bd3-cf7b-4e35-b0cf-737bd35bd910" providerId="AD" clId="Web-{5FB27129-0842-4A72-9202-DAF54F5F2B7D}" dt="2019-06-03T18:58:54.827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hnson, Will" userId="S::wij2012@byui.edu::91452bd3-cf7b-4e35-b0cf-737bd35bd910" providerId="AD" clId="Web-{5FB27129-0842-4A72-9202-DAF54F5F2B7D}" dt="2019-06-03T18:59:05.093" v="1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regory, Jacob" userId="S::jacobag2@byui.edu::4ec6bef6-9f98-4ade-92cb-fa51c3d4150f" providerId="AD" clId="Web-{02F59CC4-B790-4C96-9884-A24518A2B364}"/>
    <pc:docChg chg="modSld">
      <pc:chgData name="Gregory, Jacob" userId="S::jacobag2@byui.edu::4ec6bef6-9f98-4ade-92cb-fa51c3d4150f" providerId="AD" clId="Web-{02F59CC4-B790-4C96-9884-A24518A2B364}" dt="2019-06-06T00:18:59.502" v="221" actId="20577"/>
      <pc:docMkLst>
        <pc:docMk/>
      </pc:docMkLst>
      <pc:sldChg chg="addSp delSp modSp mod setBg">
        <pc:chgData name="Gregory, Jacob" userId="S::jacobag2@byui.edu::4ec6bef6-9f98-4ade-92cb-fa51c3d4150f" providerId="AD" clId="Web-{02F59CC4-B790-4C96-9884-A24518A2B364}" dt="2019-06-06T00:16:40.565" v="26"/>
        <pc:sldMkLst>
          <pc:docMk/>
          <pc:sldMk cId="3877293539" sldId="259"/>
        </pc:sldMkLst>
        <pc:spChg chg="mod">
          <ac:chgData name="Gregory, Jacob" userId="S::jacobag2@byui.edu::4ec6bef6-9f98-4ade-92cb-fa51c3d4150f" providerId="AD" clId="Web-{02F59CC4-B790-4C96-9884-A24518A2B364}" dt="2019-06-06T00:16:40.565" v="25"/>
          <ac:spMkLst>
            <pc:docMk/>
            <pc:sldMk cId="3877293539" sldId="259"/>
            <ac:spMk id="2" creationId="{739C5FA8-D912-408C-AF23-2E6C7B1513D8}"/>
          </ac:spMkLst>
        </pc:spChg>
        <pc:spChg chg="mod">
          <ac:chgData name="Gregory, Jacob" userId="S::jacobag2@byui.edu::4ec6bef6-9f98-4ade-92cb-fa51c3d4150f" providerId="AD" clId="Web-{02F59CC4-B790-4C96-9884-A24518A2B364}" dt="2019-06-06T00:16:40.565" v="25"/>
          <ac:spMkLst>
            <pc:docMk/>
            <pc:sldMk cId="3877293539" sldId="259"/>
            <ac:spMk id="3" creationId="{6FD72BAF-385D-4048-84AE-A8EE9D735E40}"/>
          </ac:spMkLst>
        </pc:spChg>
        <pc:picChg chg="add del mod">
          <ac:chgData name="Gregory, Jacob" userId="S::jacobag2@byui.edu::4ec6bef6-9f98-4ade-92cb-fa51c3d4150f" providerId="AD" clId="Web-{02F59CC4-B790-4C96-9884-A24518A2B364}" dt="2019-06-06T00:16:22.127" v="21"/>
          <ac:picMkLst>
            <pc:docMk/>
            <pc:sldMk cId="3877293539" sldId="259"/>
            <ac:picMk id="4" creationId="{5819CA90-A5C3-4487-9DF7-801E1069F66F}"/>
          </ac:picMkLst>
        </pc:picChg>
        <pc:picChg chg="add mod">
          <ac:chgData name="Gregory, Jacob" userId="S::jacobag2@byui.edu::4ec6bef6-9f98-4ade-92cb-fa51c3d4150f" providerId="AD" clId="Web-{02F59CC4-B790-4C96-9884-A24518A2B364}" dt="2019-06-06T00:16:40.565" v="26"/>
          <ac:picMkLst>
            <pc:docMk/>
            <pc:sldMk cId="3877293539" sldId="259"/>
            <ac:picMk id="6" creationId="{8DEA59EC-7002-470D-AA2E-315AD60C050C}"/>
          </ac:picMkLst>
        </pc:picChg>
      </pc:sldChg>
      <pc:sldChg chg="modSp">
        <pc:chgData name="Gregory, Jacob" userId="S::jacobag2@byui.edu::4ec6bef6-9f98-4ade-92cb-fa51c3d4150f" providerId="AD" clId="Web-{02F59CC4-B790-4C96-9884-A24518A2B364}" dt="2019-06-06T00:18:59.502" v="220" actId="20577"/>
        <pc:sldMkLst>
          <pc:docMk/>
          <pc:sldMk cId="2094132368" sldId="272"/>
        </pc:sldMkLst>
        <pc:spChg chg="mod">
          <ac:chgData name="Gregory, Jacob" userId="S::jacobag2@byui.edu::4ec6bef6-9f98-4ade-92cb-fa51c3d4150f" providerId="AD" clId="Web-{02F59CC4-B790-4C96-9884-A24518A2B364}" dt="2019-06-06T00:17:22.080" v="67" actId="14100"/>
          <ac:spMkLst>
            <pc:docMk/>
            <pc:sldMk cId="2094132368" sldId="272"/>
            <ac:spMk id="2" creationId="{7460320D-DBC3-4C2A-B5D3-C5B1FEAA32EA}"/>
          </ac:spMkLst>
        </pc:spChg>
        <pc:spChg chg="mod">
          <ac:chgData name="Gregory, Jacob" userId="S::jacobag2@byui.edu::4ec6bef6-9f98-4ade-92cb-fa51c3d4150f" providerId="AD" clId="Web-{02F59CC4-B790-4C96-9884-A24518A2B364}" dt="2019-06-06T00:18:59.502" v="220" actId="20577"/>
          <ac:spMkLst>
            <pc:docMk/>
            <pc:sldMk cId="2094132368" sldId="272"/>
            <ac:spMk id="11" creationId="{EBE3CDC8-2B1B-411E-8064-126C898C3E23}"/>
          </ac:spMkLst>
        </pc:spChg>
      </pc:sldChg>
    </pc:docChg>
  </pc:docChgLst>
  <pc:docChgLst>
    <pc:chgData name="Kincade, Austin" userId="S::solodrpepper@byui.edu::37beac70-a857-442c-b60e-a6701a3a38a1" providerId="AD" clId="Web-{BDA30057-047A-4255-B1C2-F73CF832829E}"/>
    <pc:docChg chg="modSld">
      <pc:chgData name="Kincade, Austin" userId="S::solodrpepper@byui.edu::37beac70-a857-442c-b60e-a6701a3a38a1" providerId="AD" clId="Web-{BDA30057-047A-4255-B1C2-F73CF832829E}" dt="2019-06-03T22:21:24.329" v="54" actId="20577"/>
      <pc:docMkLst>
        <pc:docMk/>
      </pc:docMkLst>
      <pc:sldChg chg="modSp">
        <pc:chgData name="Kincade, Austin" userId="S::solodrpepper@byui.edu::37beac70-a857-442c-b60e-a6701a3a38a1" providerId="AD" clId="Web-{BDA30057-047A-4255-B1C2-F73CF832829E}" dt="2019-06-03T22:18:26.669" v="0" actId="20577"/>
        <pc:sldMkLst>
          <pc:docMk/>
          <pc:sldMk cId="929363069" sldId="260"/>
        </pc:sldMkLst>
        <pc:spChg chg="mod">
          <ac:chgData name="Kincade, Austin" userId="S::solodrpepper@byui.edu::37beac70-a857-442c-b60e-a6701a3a38a1" providerId="AD" clId="Web-{BDA30057-047A-4255-B1C2-F73CF832829E}" dt="2019-06-03T22:18:26.669" v="0" actId="20577"/>
          <ac:spMkLst>
            <pc:docMk/>
            <pc:sldMk cId="929363069" sldId="260"/>
            <ac:spMk id="3" creationId="{4EDBC313-2344-4E98-B0DE-D26E66B9DC40}"/>
          </ac:spMkLst>
        </pc:spChg>
      </pc:sldChg>
      <pc:sldChg chg="modSp">
        <pc:chgData name="Kincade, Austin" userId="S::solodrpepper@byui.edu::37beac70-a857-442c-b60e-a6701a3a38a1" providerId="AD" clId="Web-{BDA30057-047A-4255-B1C2-F73CF832829E}" dt="2019-06-03T22:18:35.763" v="5" actId="20577"/>
        <pc:sldMkLst>
          <pc:docMk/>
          <pc:sldMk cId="885098577" sldId="261"/>
        </pc:sldMkLst>
        <pc:spChg chg="mod">
          <ac:chgData name="Kincade, Austin" userId="S::solodrpepper@byui.edu::37beac70-a857-442c-b60e-a6701a3a38a1" providerId="AD" clId="Web-{BDA30057-047A-4255-B1C2-F73CF832829E}" dt="2019-06-03T22:18:35.763" v="5" actId="20577"/>
          <ac:spMkLst>
            <pc:docMk/>
            <pc:sldMk cId="885098577" sldId="261"/>
            <ac:spMk id="3" creationId="{76B984B0-DBB0-4F66-BF57-691E93D9A213}"/>
          </ac:spMkLst>
        </pc:spChg>
      </pc:sldChg>
      <pc:sldChg chg="modSp">
        <pc:chgData name="Kincade, Austin" userId="S::solodrpepper@byui.edu::37beac70-a857-442c-b60e-a6701a3a38a1" providerId="AD" clId="Web-{BDA30057-047A-4255-B1C2-F73CF832829E}" dt="2019-06-03T22:21:24.313" v="53" actId="20577"/>
        <pc:sldMkLst>
          <pc:docMk/>
          <pc:sldMk cId="1497721847" sldId="262"/>
        </pc:sldMkLst>
        <pc:spChg chg="mod">
          <ac:chgData name="Kincade, Austin" userId="S::solodrpepper@byui.edu::37beac70-a857-442c-b60e-a6701a3a38a1" providerId="AD" clId="Web-{BDA30057-047A-4255-B1C2-F73CF832829E}" dt="2019-06-03T22:21:24.313" v="53" actId="20577"/>
          <ac:spMkLst>
            <pc:docMk/>
            <pc:sldMk cId="1497721847" sldId="262"/>
            <ac:spMk id="3" creationId="{264F101F-12F0-42A3-BAE0-080DF7CB3B11}"/>
          </ac:spMkLst>
        </pc:spChg>
      </pc:sldChg>
    </pc:docChg>
  </pc:docChgLst>
  <pc:docChgLst>
    <pc:chgData name="Alex Shnyrov" userId="8aed53ad-33a4-429d-a4b9-02d6ff01c74e" providerId="ADAL" clId="{C525D408-A7FF-4298-A9E4-E3F18B34CEED}"/>
    <pc:docChg chg="undo custSel addSld modSld">
      <pc:chgData name="Alex Shnyrov" userId="8aed53ad-33a4-429d-a4b9-02d6ff01c74e" providerId="ADAL" clId="{C525D408-A7FF-4298-A9E4-E3F18B34CEED}" dt="2019-06-05T19:26:02.587" v="91" actId="1076"/>
      <pc:docMkLst>
        <pc:docMk/>
      </pc:docMkLst>
      <pc:sldChg chg="addSp delSp modSp">
        <pc:chgData name="Alex Shnyrov" userId="8aed53ad-33a4-429d-a4b9-02d6ff01c74e" providerId="ADAL" clId="{C525D408-A7FF-4298-A9E4-E3F18B34CEED}" dt="2019-06-05T19:26:02.587" v="91" actId="1076"/>
        <pc:sldMkLst>
          <pc:docMk/>
          <pc:sldMk cId="929363069" sldId="260"/>
        </pc:sldMkLst>
        <pc:spChg chg="del mod">
          <ac:chgData name="Alex Shnyrov" userId="8aed53ad-33a4-429d-a4b9-02d6ff01c74e" providerId="ADAL" clId="{C525D408-A7FF-4298-A9E4-E3F18B34CEED}" dt="2019-06-05T18:53:05.881" v="8" actId="478"/>
          <ac:spMkLst>
            <pc:docMk/>
            <pc:sldMk cId="929363069" sldId="260"/>
            <ac:spMk id="2" creationId="{A0DFB4AA-AF62-4B50-92A6-110AB7B8DBA6}"/>
          </ac:spMkLst>
        </pc:spChg>
        <pc:spChg chg="del">
          <ac:chgData name="Alex Shnyrov" userId="8aed53ad-33a4-429d-a4b9-02d6ff01c74e" providerId="ADAL" clId="{C525D408-A7FF-4298-A9E4-E3F18B34CEED}" dt="2019-06-05T18:53:03.928" v="7" actId="478"/>
          <ac:spMkLst>
            <pc:docMk/>
            <pc:sldMk cId="929363069" sldId="260"/>
            <ac:spMk id="3" creationId="{4EDBC313-2344-4E98-B0DE-D26E66B9DC40}"/>
          </ac:spMkLst>
        </pc:spChg>
        <pc:spChg chg="add del mod">
          <ac:chgData name="Alex Shnyrov" userId="8aed53ad-33a4-429d-a4b9-02d6ff01c74e" providerId="ADAL" clId="{C525D408-A7FF-4298-A9E4-E3F18B34CEED}" dt="2019-06-05T18:53:07.363" v="9" actId="478"/>
          <ac:spMkLst>
            <pc:docMk/>
            <pc:sldMk cId="929363069" sldId="260"/>
            <ac:spMk id="5" creationId="{D5BAF51E-05A1-4D66-9626-E2413DC27CB1}"/>
          </ac:spMkLst>
        </pc:spChg>
        <pc:picChg chg="add mod">
          <ac:chgData name="Alex Shnyrov" userId="8aed53ad-33a4-429d-a4b9-02d6ff01c74e" providerId="ADAL" clId="{C525D408-A7FF-4298-A9E4-E3F18B34CEED}" dt="2019-06-05T19:26:02.587" v="91" actId="1076"/>
          <ac:picMkLst>
            <pc:docMk/>
            <pc:sldMk cId="929363069" sldId="260"/>
            <ac:picMk id="6" creationId="{E8DF1AA4-8519-4E07-965C-B0ED6C385250}"/>
          </ac:picMkLst>
        </pc:picChg>
        <pc:picChg chg="add del mod">
          <ac:chgData name="Alex Shnyrov" userId="8aed53ad-33a4-429d-a4b9-02d6ff01c74e" providerId="ADAL" clId="{C525D408-A7FF-4298-A9E4-E3F18B34CEED}" dt="2019-06-05T19:25:27.773" v="74" actId="478"/>
          <ac:picMkLst>
            <pc:docMk/>
            <pc:sldMk cId="929363069" sldId="260"/>
            <ac:picMk id="1026" creationId="{14327726-2F00-42FE-9D8B-655FBA4AEA37}"/>
          </ac:picMkLst>
        </pc:picChg>
      </pc:sldChg>
      <pc:sldChg chg="addSp delSp modSp add">
        <pc:chgData name="Alex Shnyrov" userId="8aed53ad-33a4-429d-a4b9-02d6ff01c74e" providerId="ADAL" clId="{C525D408-A7FF-4298-A9E4-E3F18B34CEED}" dt="2019-06-05T19:03:27.023" v="73" actId="14100"/>
        <pc:sldMkLst>
          <pc:docMk/>
          <pc:sldMk cId="4058804058" sldId="271"/>
        </pc:sldMkLst>
        <pc:spChg chg="mod">
          <ac:chgData name="Alex Shnyrov" userId="8aed53ad-33a4-429d-a4b9-02d6ff01c74e" providerId="ADAL" clId="{C525D408-A7FF-4298-A9E4-E3F18B34CEED}" dt="2019-06-05T18:54:37.387" v="33" actId="20577"/>
          <ac:spMkLst>
            <pc:docMk/>
            <pc:sldMk cId="4058804058" sldId="271"/>
            <ac:spMk id="2" creationId="{A0DFB4AA-AF62-4B50-92A6-110AB7B8DBA6}"/>
          </ac:spMkLst>
        </pc:spChg>
        <pc:spChg chg="del mod">
          <ac:chgData name="Alex Shnyrov" userId="8aed53ad-33a4-429d-a4b9-02d6ff01c74e" providerId="ADAL" clId="{C525D408-A7FF-4298-A9E4-E3F18B34CEED}" dt="2019-06-05T19:00:22.382" v="43"/>
          <ac:spMkLst>
            <pc:docMk/>
            <pc:sldMk cId="4058804058" sldId="271"/>
            <ac:spMk id="3" creationId="{4EDBC313-2344-4E98-B0DE-D26E66B9DC40}"/>
          </ac:spMkLst>
        </pc:spChg>
        <pc:spChg chg="add mod">
          <ac:chgData name="Alex Shnyrov" userId="8aed53ad-33a4-429d-a4b9-02d6ff01c74e" providerId="ADAL" clId="{C525D408-A7FF-4298-A9E4-E3F18B34CEED}" dt="2019-06-05T19:03:14.002" v="49" actId="478"/>
          <ac:spMkLst>
            <pc:docMk/>
            <pc:sldMk cId="4058804058" sldId="271"/>
            <ac:spMk id="7" creationId="{E812A54A-C114-43A8-BD3A-8ADC6B4F6306}"/>
          </ac:spMkLst>
        </pc:spChg>
        <pc:picChg chg="add del mod">
          <ac:chgData name="Alex Shnyrov" userId="8aed53ad-33a4-429d-a4b9-02d6ff01c74e" providerId="ADAL" clId="{C525D408-A7FF-4298-A9E4-E3F18B34CEED}" dt="2019-06-05T19:03:14.002" v="49" actId="478"/>
          <ac:picMkLst>
            <pc:docMk/>
            <pc:sldMk cId="4058804058" sldId="271"/>
            <ac:picMk id="4" creationId="{4546CBC0-EBE6-4493-8441-F01B2BD0BD26}"/>
          </ac:picMkLst>
        </pc:picChg>
        <pc:picChg chg="add mod">
          <ac:chgData name="Alex Shnyrov" userId="8aed53ad-33a4-429d-a4b9-02d6ff01c74e" providerId="ADAL" clId="{C525D408-A7FF-4298-A9E4-E3F18B34CEED}" dt="2019-06-05T19:03:27.023" v="73" actId="14100"/>
          <ac:picMkLst>
            <pc:docMk/>
            <pc:sldMk cId="4058804058" sldId="271"/>
            <ac:picMk id="5" creationId="{667A05A2-60A7-496C-B9CB-2006F5BABFFB}"/>
          </ac:picMkLst>
        </pc:picChg>
        <pc:picChg chg="del">
          <ac:chgData name="Alex Shnyrov" userId="8aed53ad-33a4-429d-a4b9-02d6ff01c74e" providerId="ADAL" clId="{C525D408-A7FF-4298-A9E4-E3F18B34CEED}" dt="2019-06-05T18:54:25.903" v="19" actId="478"/>
          <ac:picMkLst>
            <pc:docMk/>
            <pc:sldMk cId="4058804058" sldId="271"/>
            <ac:picMk id="1026" creationId="{14327726-2F00-42FE-9D8B-655FBA4AEA37}"/>
          </ac:picMkLst>
        </pc:picChg>
      </pc:sldChg>
    </pc:docChg>
  </pc:docChgLst>
  <pc:docChgLst>
    <pc:chgData name="Gregory, Jacob" userId="S::jacobag2@byui.edu::4ec6bef6-9f98-4ade-92cb-fa51c3d4150f" providerId="AD" clId="Web-{7698C9EF-664A-4DDD-B802-0EBBA0F15D03}"/>
    <pc:docChg chg="addSld modSld">
      <pc:chgData name="Gregory, Jacob" userId="S::jacobag2@byui.edu::4ec6bef6-9f98-4ade-92cb-fa51c3d4150f" providerId="AD" clId="Web-{7698C9EF-664A-4DDD-B802-0EBBA0F15D03}" dt="2019-06-06T00:11:27.432" v="482" actId="20577"/>
      <pc:docMkLst>
        <pc:docMk/>
      </pc:docMkLst>
      <pc:sldChg chg="modSp">
        <pc:chgData name="Gregory, Jacob" userId="S::jacobag2@byui.edu::4ec6bef6-9f98-4ade-92cb-fa51c3d4150f" providerId="AD" clId="Web-{7698C9EF-664A-4DDD-B802-0EBBA0F15D03}" dt="2019-06-06T00:11:27.432" v="482" actId="20577"/>
        <pc:sldMkLst>
          <pc:docMk/>
          <pc:sldMk cId="3877293539" sldId="259"/>
        </pc:sldMkLst>
        <pc:spChg chg="mod">
          <ac:chgData name="Gregory, Jacob" userId="S::jacobag2@byui.edu::4ec6bef6-9f98-4ade-92cb-fa51c3d4150f" providerId="AD" clId="Web-{7698C9EF-664A-4DDD-B802-0EBBA0F15D03}" dt="2019-06-06T00:11:27.432" v="482" actId="20577"/>
          <ac:spMkLst>
            <pc:docMk/>
            <pc:sldMk cId="3877293539" sldId="259"/>
            <ac:spMk id="3" creationId="{6FD72BAF-385D-4048-84AE-A8EE9D735E40}"/>
          </ac:spMkLst>
        </pc:spChg>
      </pc:sldChg>
      <pc:sldChg chg="addSp delSp modSp new mod setBg">
        <pc:chgData name="Gregory, Jacob" userId="S::jacobag2@byui.edu::4ec6bef6-9f98-4ade-92cb-fa51c3d4150f" providerId="AD" clId="Web-{7698C9EF-664A-4DDD-B802-0EBBA0F15D03}" dt="2019-06-06T00:04:10.224" v="292"/>
        <pc:sldMkLst>
          <pc:docMk/>
          <pc:sldMk cId="2094132368" sldId="272"/>
        </pc:sldMkLst>
        <pc:spChg chg="mod">
          <ac:chgData name="Gregory, Jacob" userId="S::jacobag2@byui.edu::4ec6bef6-9f98-4ade-92cb-fa51c3d4150f" providerId="AD" clId="Web-{7698C9EF-664A-4DDD-B802-0EBBA0F15D03}" dt="2019-06-06T00:04:10.224" v="292"/>
          <ac:spMkLst>
            <pc:docMk/>
            <pc:sldMk cId="2094132368" sldId="272"/>
            <ac:spMk id="2" creationId="{7460320D-DBC3-4C2A-B5D3-C5B1FEAA32EA}"/>
          </ac:spMkLst>
        </pc:spChg>
        <pc:spChg chg="add del">
          <ac:chgData name="Gregory, Jacob" userId="S::jacobag2@byui.edu::4ec6bef6-9f98-4ade-92cb-fa51c3d4150f" providerId="AD" clId="Web-{7698C9EF-664A-4DDD-B802-0EBBA0F15D03}" dt="2019-06-06T00:03:58.115" v="290"/>
          <ac:spMkLst>
            <pc:docMk/>
            <pc:sldMk cId="2094132368" sldId="272"/>
            <ac:spMk id="3" creationId="{DBC0AC50-E68E-4161-A9B6-A6DE1EBE9F5A}"/>
          </ac:spMkLst>
        </pc:spChg>
        <pc:spChg chg="add">
          <ac:chgData name="Gregory, Jacob" userId="S::jacobag2@byui.edu::4ec6bef6-9f98-4ade-92cb-fa51c3d4150f" providerId="AD" clId="Web-{7698C9EF-664A-4DDD-B802-0EBBA0F15D03}" dt="2019-06-06T00:04:10.224" v="292"/>
          <ac:spMkLst>
            <pc:docMk/>
            <pc:sldMk cId="2094132368" sldId="272"/>
            <ac:spMk id="11" creationId="{EBE3CDC8-2B1B-411E-8064-126C898C3E23}"/>
          </ac:spMkLst>
        </pc:spChg>
        <pc:picChg chg="add del mod ord">
          <ac:chgData name="Gregory, Jacob" userId="S::jacobag2@byui.edu::4ec6bef6-9f98-4ade-92cb-fa51c3d4150f" providerId="AD" clId="Web-{7698C9EF-664A-4DDD-B802-0EBBA0F15D03}" dt="2019-06-06T00:03:54.646" v="289"/>
          <ac:picMkLst>
            <pc:docMk/>
            <pc:sldMk cId="2094132368" sldId="272"/>
            <ac:picMk id="4" creationId="{DAB43E3A-9D1C-4D60-A522-A5877AEABDBB}"/>
          </ac:picMkLst>
        </pc:picChg>
        <pc:picChg chg="add del mod ord">
          <ac:chgData name="Gregory, Jacob" userId="S::jacobag2@byui.edu::4ec6bef6-9f98-4ade-92cb-fa51c3d4150f" providerId="AD" clId="Web-{7698C9EF-664A-4DDD-B802-0EBBA0F15D03}" dt="2019-06-06T00:04:10.224" v="292"/>
          <ac:picMkLst>
            <pc:docMk/>
            <pc:sldMk cId="2094132368" sldId="272"/>
            <ac:picMk id="6" creationId="{46F56531-71D5-49E9-B188-EAF63DFEFF24}"/>
          </ac:picMkLst>
        </pc:picChg>
        <pc:picChg chg="add">
          <ac:chgData name="Gregory, Jacob" userId="S::jacobag2@byui.edu::4ec6bef6-9f98-4ade-92cb-fa51c3d4150f" providerId="AD" clId="Web-{7698C9EF-664A-4DDD-B802-0EBBA0F15D03}" dt="2019-06-06T00:04:10.224" v="292"/>
          <ac:picMkLst>
            <pc:docMk/>
            <pc:sldMk cId="2094132368" sldId="272"/>
            <ac:picMk id="9" creationId="{46F56531-71D5-49E9-B188-EAF63DFEFF24}"/>
          </ac:picMkLst>
        </pc:picChg>
      </pc:sldChg>
    </pc:docChg>
  </pc:docChgLst>
  <pc:docChgLst>
    <pc:chgData name="Moore, Colton" userId="9fe2f863-8df5-4a50-b4aa-b23c8e50131f" providerId="ADAL" clId="{308D0A7E-E1CD-4787-8B80-170E063BAA87}"/>
    <pc:docChg chg="undo redo custSel addSld modSld">
      <pc:chgData name="Moore, Colton" userId="9fe2f863-8df5-4a50-b4aa-b23c8e50131f" providerId="ADAL" clId="{308D0A7E-E1CD-4787-8B80-170E063BAA87}" dt="2019-06-05T19:52:11.551" v="4760" actId="20577"/>
      <pc:docMkLst>
        <pc:docMk/>
      </pc:docMkLst>
      <pc:sldChg chg="addSp modSp modNotesTx">
        <pc:chgData name="Moore, Colton" userId="9fe2f863-8df5-4a50-b4aa-b23c8e50131f" providerId="ADAL" clId="{308D0A7E-E1CD-4787-8B80-170E063BAA87}" dt="2019-06-05T19:52:11.551" v="4760" actId="20577"/>
        <pc:sldMkLst>
          <pc:docMk/>
          <pc:sldMk cId="1504629907" sldId="258"/>
        </pc:sldMkLst>
        <pc:spChg chg="mod">
          <ac:chgData name="Moore, Colton" userId="9fe2f863-8df5-4a50-b4aa-b23c8e50131f" providerId="ADAL" clId="{308D0A7E-E1CD-4787-8B80-170E063BAA87}" dt="2019-06-04T19:16:08.196" v="811" actId="1076"/>
          <ac:spMkLst>
            <pc:docMk/>
            <pc:sldMk cId="1504629907" sldId="258"/>
            <ac:spMk id="2" creationId="{54695CE9-0F00-416E-BA37-462CFC8C103D}"/>
          </ac:spMkLst>
        </pc:spChg>
        <pc:spChg chg="mod">
          <ac:chgData name="Moore, Colton" userId="9fe2f863-8df5-4a50-b4aa-b23c8e50131f" providerId="ADAL" clId="{308D0A7E-E1CD-4787-8B80-170E063BAA87}" dt="2019-06-05T19:24:10.052" v="2888" actId="20577"/>
          <ac:spMkLst>
            <pc:docMk/>
            <pc:sldMk cId="1504629907" sldId="258"/>
            <ac:spMk id="3" creationId="{1F979089-5755-40DB-9F79-A4094A7C743E}"/>
          </ac:spMkLst>
        </pc:spChg>
        <pc:spChg chg="add mod">
          <ac:chgData name="Moore, Colton" userId="9fe2f863-8df5-4a50-b4aa-b23c8e50131f" providerId="ADAL" clId="{308D0A7E-E1CD-4787-8B80-170E063BAA87}" dt="2019-06-05T19:26:16.043" v="2924" actId="14100"/>
          <ac:spMkLst>
            <pc:docMk/>
            <pc:sldMk cId="1504629907" sldId="258"/>
            <ac:spMk id="4" creationId="{3D66B294-673E-4916-9B62-A2A619F8D09D}"/>
          </ac:spMkLst>
        </pc:spChg>
        <pc:picChg chg="add mod">
          <ac:chgData name="Moore, Colton" userId="9fe2f863-8df5-4a50-b4aa-b23c8e50131f" providerId="ADAL" clId="{308D0A7E-E1CD-4787-8B80-170E063BAA87}" dt="2019-06-04T19:26:50.677" v="876" actId="1076"/>
          <ac:picMkLst>
            <pc:docMk/>
            <pc:sldMk cId="1504629907" sldId="258"/>
            <ac:picMk id="1026" creationId="{151A6567-9EA7-4217-8312-4CE629AD4665}"/>
          </ac:picMkLst>
        </pc:picChg>
      </pc:sldChg>
      <pc:sldChg chg="addSp modSp">
        <pc:chgData name="Moore, Colton" userId="9fe2f863-8df5-4a50-b4aa-b23c8e50131f" providerId="ADAL" clId="{308D0A7E-E1CD-4787-8B80-170E063BAA87}" dt="2019-06-05T19:21:59.204" v="2876" actId="20577"/>
        <pc:sldMkLst>
          <pc:docMk/>
          <pc:sldMk cId="1497721847" sldId="262"/>
        </pc:sldMkLst>
        <pc:spChg chg="mod">
          <ac:chgData name="Moore, Colton" userId="9fe2f863-8df5-4a50-b4aa-b23c8e50131f" providerId="ADAL" clId="{308D0A7E-E1CD-4787-8B80-170E063BAA87}" dt="2019-06-05T19:15:25.877" v="2741" actId="1076"/>
          <ac:spMkLst>
            <pc:docMk/>
            <pc:sldMk cId="1497721847" sldId="262"/>
            <ac:spMk id="2" creationId="{83085769-DFFD-4F7E-AE64-22D00CFF4018}"/>
          </ac:spMkLst>
        </pc:spChg>
        <pc:spChg chg="mod">
          <ac:chgData name="Moore, Colton" userId="9fe2f863-8df5-4a50-b4aa-b23c8e50131f" providerId="ADAL" clId="{308D0A7E-E1CD-4787-8B80-170E063BAA87}" dt="2019-06-05T19:21:59.204" v="2876" actId="20577"/>
          <ac:spMkLst>
            <pc:docMk/>
            <pc:sldMk cId="1497721847" sldId="262"/>
            <ac:spMk id="3" creationId="{264F101F-12F0-42A3-BAE0-080DF7CB3B11}"/>
          </ac:spMkLst>
        </pc:spChg>
        <pc:spChg chg="add">
          <ac:chgData name="Moore, Colton" userId="9fe2f863-8df5-4a50-b4aa-b23c8e50131f" providerId="ADAL" clId="{308D0A7E-E1CD-4787-8B80-170E063BAA87}" dt="2019-06-03T19:29:07.287" v="0"/>
          <ac:spMkLst>
            <pc:docMk/>
            <pc:sldMk cId="1497721847" sldId="262"/>
            <ac:spMk id="4" creationId="{71E38062-6839-4DAC-88B2-7728185EE9DA}"/>
          </ac:spMkLst>
        </pc:spChg>
        <pc:spChg chg="add">
          <ac:chgData name="Moore, Colton" userId="9fe2f863-8df5-4a50-b4aa-b23c8e50131f" providerId="ADAL" clId="{308D0A7E-E1CD-4787-8B80-170E063BAA87}" dt="2019-06-03T19:29:13.630" v="3"/>
          <ac:spMkLst>
            <pc:docMk/>
            <pc:sldMk cId="1497721847" sldId="262"/>
            <ac:spMk id="5" creationId="{2FEF1CDC-3B1D-4D4D-93D2-CD461069FB49}"/>
          </ac:spMkLst>
        </pc:spChg>
      </pc:sldChg>
      <pc:sldChg chg="addSp modSp add modNotesTx">
        <pc:chgData name="Moore, Colton" userId="9fe2f863-8df5-4a50-b4aa-b23c8e50131f" providerId="ADAL" clId="{308D0A7E-E1CD-4787-8B80-170E063BAA87}" dt="2019-06-05T19:40:23.561" v="3757" actId="20577"/>
        <pc:sldMkLst>
          <pc:docMk/>
          <pc:sldMk cId="3353927672" sldId="268"/>
        </pc:sldMkLst>
        <pc:spChg chg="mod">
          <ac:chgData name="Moore, Colton" userId="9fe2f863-8df5-4a50-b4aa-b23c8e50131f" providerId="ADAL" clId="{308D0A7E-E1CD-4787-8B80-170E063BAA87}" dt="2019-06-04T20:02:58.548" v="2430" actId="1076"/>
          <ac:spMkLst>
            <pc:docMk/>
            <pc:sldMk cId="3353927672" sldId="268"/>
            <ac:spMk id="2" creationId="{46AE1D3D-C925-4959-8D5D-07CF3EF4EA42}"/>
          </ac:spMkLst>
        </pc:spChg>
        <pc:spChg chg="mod">
          <ac:chgData name="Moore, Colton" userId="9fe2f863-8df5-4a50-b4aa-b23c8e50131f" providerId="ADAL" clId="{308D0A7E-E1CD-4787-8B80-170E063BAA87}" dt="2019-06-05T19:33:55.482" v="3607" actId="20577"/>
          <ac:spMkLst>
            <pc:docMk/>
            <pc:sldMk cId="3353927672" sldId="268"/>
            <ac:spMk id="3" creationId="{AC3D58FF-4962-4456-A0C8-2D97A5E0FDE7}"/>
          </ac:spMkLst>
        </pc:spChg>
        <pc:spChg chg="add mod">
          <ac:chgData name="Moore, Colton" userId="9fe2f863-8df5-4a50-b4aa-b23c8e50131f" providerId="ADAL" clId="{308D0A7E-E1CD-4787-8B80-170E063BAA87}" dt="2019-06-05T19:25:50.636" v="2916" actId="20577"/>
          <ac:spMkLst>
            <pc:docMk/>
            <pc:sldMk cId="3353927672" sldId="268"/>
            <ac:spMk id="4" creationId="{74420CFF-C4B5-4555-8D90-EBE2B86681D1}"/>
          </ac:spMkLst>
        </pc:spChg>
        <pc:spChg chg="add mod">
          <ac:chgData name="Moore, Colton" userId="9fe2f863-8df5-4a50-b4aa-b23c8e50131f" providerId="ADAL" clId="{308D0A7E-E1CD-4787-8B80-170E063BAA87}" dt="2019-06-05T19:25:44.685" v="2909" actId="20577"/>
          <ac:spMkLst>
            <pc:docMk/>
            <pc:sldMk cId="3353927672" sldId="268"/>
            <ac:spMk id="7" creationId="{1516965D-1470-4F6E-8EF5-D4E54271373D}"/>
          </ac:spMkLst>
        </pc:spChg>
        <pc:picChg chg="add mod">
          <ac:chgData name="Moore, Colton" userId="9fe2f863-8df5-4a50-b4aa-b23c8e50131f" providerId="ADAL" clId="{308D0A7E-E1CD-4787-8B80-170E063BAA87}" dt="2019-06-04T19:38:43.679" v="1273" actId="14100"/>
          <ac:picMkLst>
            <pc:docMk/>
            <pc:sldMk cId="3353927672" sldId="268"/>
            <ac:picMk id="1026" creationId="{FBB69972-045B-49BA-9BD4-72E753C78FAE}"/>
          </ac:picMkLst>
        </pc:picChg>
        <pc:picChg chg="add mod">
          <ac:chgData name="Moore, Colton" userId="9fe2f863-8df5-4a50-b4aa-b23c8e50131f" providerId="ADAL" clId="{308D0A7E-E1CD-4787-8B80-170E063BAA87}" dt="2019-06-04T19:38:51.261" v="1274" actId="14100"/>
          <ac:picMkLst>
            <pc:docMk/>
            <pc:sldMk cId="3353927672" sldId="268"/>
            <ac:picMk id="1028" creationId="{8111842D-0971-438A-82E5-A8D15B69D61C}"/>
          </ac:picMkLst>
        </pc:picChg>
      </pc:sldChg>
    </pc:docChg>
  </pc:docChgLst>
  <pc:docChgLst>
    <pc:chgData name="Rice, Braden" userId="a1b40a97-b1b4-4354-9478-2480329109d6" providerId="ADAL" clId="{7EE93863-E956-42C4-BA90-449FDD2BCF36}"/>
    <pc:docChg chg="undo custSel mod addSld modSld">
      <pc:chgData name="Rice, Braden" userId="a1b40a97-b1b4-4354-9478-2480329109d6" providerId="ADAL" clId="{7EE93863-E956-42C4-BA90-449FDD2BCF36}" dt="2019-06-06T17:48:38.388" v="611" actId="478"/>
      <pc:docMkLst>
        <pc:docMk/>
      </pc:docMkLst>
      <pc:sldChg chg="modSp">
        <pc:chgData name="Rice, Braden" userId="a1b40a97-b1b4-4354-9478-2480329109d6" providerId="ADAL" clId="{7EE93863-E956-42C4-BA90-449FDD2BCF36}" dt="2019-06-05T21:38:35.360" v="608" actId="20577"/>
        <pc:sldMkLst>
          <pc:docMk/>
          <pc:sldMk cId="188130809" sldId="257"/>
        </pc:sldMkLst>
        <pc:spChg chg="mod">
          <ac:chgData name="Rice, Braden" userId="a1b40a97-b1b4-4354-9478-2480329109d6" providerId="ADAL" clId="{7EE93863-E956-42C4-BA90-449FDD2BCF36}" dt="2019-06-05T21:38:35.360" v="608" actId="20577"/>
          <ac:spMkLst>
            <pc:docMk/>
            <pc:sldMk cId="188130809" sldId="257"/>
            <ac:spMk id="2" creationId="{A9EC85E1-72F9-42C1-A144-126F78664171}"/>
          </ac:spMkLst>
        </pc:spChg>
        <pc:spChg chg="mod">
          <ac:chgData name="Rice, Braden" userId="a1b40a97-b1b4-4354-9478-2480329109d6" providerId="ADAL" clId="{7EE93863-E956-42C4-BA90-449FDD2BCF36}" dt="2019-06-05T21:36:31.417" v="600" actId="20577"/>
          <ac:spMkLst>
            <pc:docMk/>
            <pc:sldMk cId="188130809" sldId="257"/>
            <ac:spMk id="3" creationId="{428A3A7B-7537-403C-9967-2956225F1635}"/>
          </ac:spMkLst>
        </pc:spChg>
      </pc:sldChg>
      <pc:sldChg chg="modSp">
        <pc:chgData name="Rice, Braden" userId="a1b40a97-b1b4-4354-9478-2480329109d6" providerId="ADAL" clId="{7EE93863-E956-42C4-BA90-449FDD2BCF36}" dt="2019-06-06T17:48:18.935" v="610" actId="1076"/>
        <pc:sldMkLst>
          <pc:docMk/>
          <pc:sldMk cId="929363069" sldId="260"/>
        </pc:sldMkLst>
        <pc:picChg chg="mod">
          <ac:chgData name="Rice, Braden" userId="a1b40a97-b1b4-4354-9478-2480329109d6" providerId="ADAL" clId="{7EE93863-E956-42C4-BA90-449FDD2BCF36}" dt="2019-06-06T17:48:18.935" v="610" actId="1076"/>
          <ac:picMkLst>
            <pc:docMk/>
            <pc:sldMk cId="929363069" sldId="260"/>
            <ac:picMk id="6" creationId="{E8DF1AA4-8519-4E07-965C-B0ED6C385250}"/>
          </ac:picMkLst>
        </pc:picChg>
      </pc:sldChg>
      <pc:sldChg chg="modSp">
        <pc:chgData name="Rice, Braden" userId="a1b40a97-b1b4-4354-9478-2480329109d6" providerId="ADAL" clId="{7EE93863-E956-42C4-BA90-449FDD2BCF36}" dt="2019-06-05T21:36:57.369" v="601" actId="12"/>
        <pc:sldMkLst>
          <pc:docMk/>
          <pc:sldMk cId="1497721847" sldId="262"/>
        </pc:sldMkLst>
        <pc:spChg chg="mod">
          <ac:chgData name="Rice, Braden" userId="a1b40a97-b1b4-4354-9478-2480329109d6" providerId="ADAL" clId="{7EE93863-E956-42C4-BA90-449FDD2BCF36}" dt="2019-06-05T21:36:57.369" v="601" actId="12"/>
          <ac:spMkLst>
            <pc:docMk/>
            <pc:sldMk cId="1497721847" sldId="262"/>
            <ac:spMk id="3" creationId="{264F101F-12F0-42A3-BAE0-080DF7CB3B11}"/>
          </ac:spMkLst>
        </pc:spChg>
      </pc:sldChg>
      <pc:sldChg chg="modNotesTx">
        <pc:chgData name="Rice, Braden" userId="a1b40a97-b1b4-4354-9478-2480329109d6" providerId="ADAL" clId="{7EE93863-E956-42C4-BA90-449FDD2BCF36}" dt="2019-06-05T21:33:38.804" v="471" actId="20577"/>
        <pc:sldMkLst>
          <pc:docMk/>
          <pc:sldMk cId="3740363615" sldId="263"/>
        </pc:sldMkLst>
      </pc:sldChg>
      <pc:sldChg chg="modSp add">
        <pc:chgData name="Rice, Braden" userId="a1b40a97-b1b4-4354-9478-2480329109d6" providerId="ADAL" clId="{7EE93863-E956-42C4-BA90-449FDD2BCF36}" dt="2019-06-04T19:25:10.162" v="34" actId="15"/>
        <pc:sldMkLst>
          <pc:docMk/>
          <pc:sldMk cId="406722314" sldId="264"/>
        </pc:sldMkLst>
        <pc:spChg chg="mod">
          <ac:chgData name="Rice, Braden" userId="a1b40a97-b1b4-4354-9478-2480329109d6" providerId="ADAL" clId="{7EE93863-E956-42C4-BA90-449FDD2BCF36}" dt="2019-06-04T19:24:21.702" v="31" actId="20577"/>
          <ac:spMkLst>
            <pc:docMk/>
            <pc:sldMk cId="406722314" sldId="264"/>
            <ac:spMk id="2" creationId="{2B66825A-DFB9-468A-9C08-757FC6E8E940}"/>
          </ac:spMkLst>
        </pc:spChg>
        <pc:spChg chg="mod">
          <ac:chgData name="Rice, Braden" userId="a1b40a97-b1b4-4354-9478-2480329109d6" providerId="ADAL" clId="{7EE93863-E956-42C4-BA90-449FDD2BCF36}" dt="2019-06-04T19:25:10.162" v="34" actId="15"/>
          <ac:spMkLst>
            <pc:docMk/>
            <pc:sldMk cId="406722314" sldId="264"/>
            <ac:spMk id="3" creationId="{E7D98E33-5F79-4C4F-B89D-870A4E1A28E7}"/>
          </ac:spMkLst>
        </pc:spChg>
      </pc:sldChg>
      <pc:sldChg chg="modSp">
        <pc:chgData name="Rice, Braden" userId="a1b40a97-b1b4-4354-9478-2480329109d6" providerId="ADAL" clId="{7EE93863-E956-42C4-BA90-449FDD2BCF36}" dt="2019-06-04T19:34:39.658" v="352" actId="20577"/>
        <pc:sldMkLst>
          <pc:docMk/>
          <pc:sldMk cId="482466762" sldId="265"/>
        </pc:sldMkLst>
        <pc:spChg chg="mod">
          <ac:chgData name="Rice, Braden" userId="a1b40a97-b1b4-4354-9478-2480329109d6" providerId="ADAL" clId="{7EE93863-E956-42C4-BA90-449FDD2BCF36}" dt="2019-06-04T19:34:39.658" v="352" actId="20577"/>
          <ac:spMkLst>
            <pc:docMk/>
            <pc:sldMk cId="482466762" sldId="265"/>
            <ac:spMk id="3" creationId="{149335CF-C120-4FFC-B817-C879394530E7}"/>
          </ac:spMkLst>
        </pc:spChg>
      </pc:sldChg>
      <pc:sldChg chg="addSp delSp modSp add">
        <pc:chgData name="Rice, Braden" userId="a1b40a97-b1b4-4354-9478-2480329109d6" providerId="ADAL" clId="{7EE93863-E956-42C4-BA90-449FDD2BCF36}" dt="2019-06-04T19:33:04.018" v="313" actId="20577"/>
        <pc:sldMkLst>
          <pc:docMk/>
          <pc:sldMk cId="920398393" sldId="266"/>
        </pc:sldMkLst>
        <pc:spChg chg="mod">
          <ac:chgData name="Rice, Braden" userId="a1b40a97-b1b4-4354-9478-2480329109d6" providerId="ADAL" clId="{7EE93863-E956-42C4-BA90-449FDD2BCF36}" dt="2019-06-04T19:27:14.377" v="82" actId="20577"/>
          <ac:spMkLst>
            <pc:docMk/>
            <pc:sldMk cId="920398393" sldId="266"/>
            <ac:spMk id="2" creationId="{F626B31E-3316-48BF-821D-3D41F3B9BCEB}"/>
          </ac:spMkLst>
        </pc:spChg>
        <pc:spChg chg="add del mod">
          <ac:chgData name="Rice, Braden" userId="a1b40a97-b1b4-4354-9478-2480329109d6" providerId="ADAL" clId="{7EE93863-E956-42C4-BA90-449FDD2BCF36}" dt="2019-06-04T19:33:04.018" v="313" actId="20577"/>
          <ac:spMkLst>
            <pc:docMk/>
            <pc:sldMk cId="920398393" sldId="266"/>
            <ac:spMk id="3" creationId="{347AA6DE-D7E2-4FBF-92B2-26655E319B89}"/>
          </ac:spMkLst>
        </pc:spChg>
        <pc:picChg chg="add del mod">
          <ac:chgData name="Rice, Braden" userId="a1b40a97-b1b4-4354-9478-2480329109d6" providerId="ADAL" clId="{7EE93863-E956-42C4-BA90-449FDD2BCF36}" dt="2019-06-04T19:29:04.004" v="88"/>
          <ac:picMkLst>
            <pc:docMk/>
            <pc:sldMk cId="920398393" sldId="266"/>
            <ac:picMk id="4" creationId="{48B28412-FC14-4ED7-83D9-84B7E6A7232D}"/>
          </ac:picMkLst>
        </pc:picChg>
        <pc:picChg chg="add del mod">
          <ac:chgData name="Rice, Braden" userId="a1b40a97-b1b4-4354-9478-2480329109d6" providerId="ADAL" clId="{7EE93863-E956-42C4-BA90-449FDD2BCF36}" dt="2019-06-04T19:29:03.587" v="87"/>
          <ac:picMkLst>
            <pc:docMk/>
            <pc:sldMk cId="920398393" sldId="266"/>
            <ac:picMk id="5" creationId="{73A00B6D-D303-4B99-A97B-C4909EB53B54}"/>
          </ac:picMkLst>
        </pc:picChg>
        <pc:picChg chg="add">
          <ac:chgData name="Rice, Braden" userId="a1b40a97-b1b4-4354-9478-2480329109d6" providerId="ADAL" clId="{7EE93863-E956-42C4-BA90-449FDD2BCF36}" dt="2019-06-04T19:29:11.417" v="89"/>
          <ac:picMkLst>
            <pc:docMk/>
            <pc:sldMk cId="920398393" sldId="266"/>
            <ac:picMk id="6" creationId="{6D4D1204-9B4D-4419-8DE8-0C67F33D1209}"/>
          </ac:picMkLst>
        </pc:picChg>
        <pc:picChg chg="add">
          <ac:chgData name="Rice, Braden" userId="a1b40a97-b1b4-4354-9478-2480329109d6" providerId="ADAL" clId="{7EE93863-E956-42C4-BA90-449FDD2BCF36}" dt="2019-06-04T19:29:11.417" v="89"/>
          <ac:picMkLst>
            <pc:docMk/>
            <pc:sldMk cId="920398393" sldId="266"/>
            <ac:picMk id="7" creationId="{5B82E9DE-15BB-4285-97C6-F29F2BAE0CB6}"/>
          </ac:picMkLst>
        </pc:picChg>
      </pc:sldChg>
      <pc:sldChg chg="addSp delSp modSp add mod setBg">
        <pc:chgData name="Rice, Braden" userId="a1b40a97-b1b4-4354-9478-2480329109d6" providerId="ADAL" clId="{7EE93863-E956-42C4-BA90-449FDD2BCF36}" dt="2019-06-04T19:36:13.953" v="389" actId="26606"/>
        <pc:sldMkLst>
          <pc:docMk/>
          <pc:sldMk cId="1620167661" sldId="269"/>
        </pc:sldMkLst>
        <pc:spChg chg="mod">
          <ac:chgData name="Rice, Braden" userId="a1b40a97-b1b4-4354-9478-2480329109d6" providerId="ADAL" clId="{7EE93863-E956-42C4-BA90-449FDD2BCF36}" dt="2019-06-04T19:36:13.953" v="389" actId="26606"/>
          <ac:spMkLst>
            <pc:docMk/>
            <pc:sldMk cId="1620167661" sldId="269"/>
            <ac:spMk id="2" creationId="{3E4BE6DE-394E-498B-8FDC-30EFC15780B9}"/>
          </ac:spMkLst>
        </pc:spChg>
        <pc:spChg chg="del">
          <ac:chgData name="Rice, Braden" userId="a1b40a97-b1b4-4354-9478-2480329109d6" providerId="ADAL" clId="{7EE93863-E956-42C4-BA90-449FDD2BCF36}" dt="2019-06-04T19:35:52.814" v="388"/>
          <ac:spMkLst>
            <pc:docMk/>
            <pc:sldMk cId="1620167661" sldId="269"/>
            <ac:spMk id="3" creationId="{64973DF2-8FD6-4FD9-8600-84CD7EF235A8}"/>
          </ac:spMkLst>
        </pc:spChg>
        <pc:picChg chg="add mod">
          <ac:chgData name="Rice, Braden" userId="a1b40a97-b1b4-4354-9478-2480329109d6" providerId="ADAL" clId="{7EE93863-E956-42C4-BA90-449FDD2BCF36}" dt="2019-06-04T19:36:13.953" v="389" actId="26606"/>
          <ac:picMkLst>
            <pc:docMk/>
            <pc:sldMk cId="1620167661" sldId="269"/>
            <ac:picMk id="4" creationId="{89810C42-657A-4EFF-9296-8759089E0AF7}"/>
          </ac:picMkLst>
        </pc:picChg>
      </pc:sldChg>
      <pc:sldChg chg="addSp delSp modSp add mod setBg">
        <pc:chgData name="Rice, Braden" userId="a1b40a97-b1b4-4354-9478-2480329109d6" providerId="ADAL" clId="{7EE93863-E956-42C4-BA90-449FDD2BCF36}" dt="2019-06-04T19:39:17.013" v="425" actId="26606"/>
        <pc:sldMkLst>
          <pc:docMk/>
          <pc:sldMk cId="547638184" sldId="270"/>
        </pc:sldMkLst>
        <pc:spChg chg="mod">
          <ac:chgData name="Rice, Braden" userId="a1b40a97-b1b4-4354-9478-2480329109d6" providerId="ADAL" clId="{7EE93863-E956-42C4-BA90-449FDD2BCF36}" dt="2019-06-04T19:39:17.013" v="425" actId="26606"/>
          <ac:spMkLst>
            <pc:docMk/>
            <pc:sldMk cId="547638184" sldId="270"/>
            <ac:spMk id="2" creationId="{34C9D186-3E5E-46A5-8ED7-CF7566C5871C}"/>
          </ac:spMkLst>
        </pc:spChg>
        <pc:spChg chg="del">
          <ac:chgData name="Rice, Braden" userId="a1b40a97-b1b4-4354-9478-2480329109d6" providerId="ADAL" clId="{7EE93863-E956-42C4-BA90-449FDD2BCF36}" dt="2019-06-04T19:39:14.256" v="424"/>
          <ac:spMkLst>
            <pc:docMk/>
            <pc:sldMk cId="547638184" sldId="270"/>
            <ac:spMk id="3" creationId="{2A16D92B-7D36-42A4-B0FB-2FA2B64316E0}"/>
          </ac:spMkLst>
        </pc:spChg>
        <pc:picChg chg="add mod">
          <ac:chgData name="Rice, Braden" userId="a1b40a97-b1b4-4354-9478-2480329109d6" providerId="ADAL" clId="{7EE93863-E956-42C4-BA90-449FDD2BCF36}" dt="2019-06-04T19:39:17.013" v="425" actId="26606"/>
          <ac:picMkLst>
            <pc:docMk/>
            <pc:sldMk cId="547638184" sldId="270"/>
            <ac:picMk id="4" creationId="{696575F6-384A-4F2C-8515-443D37790D73}"/>
          </ac:picMkLst>
        </pc:picChg>
      </pc:sldChg>
      <pc:sldChg chg="delSp">
        <pc:chgData name="Rice, Braden" userId="a1b40a97-b1b4-4354-9478-2480329109d6" providerId="ADAL" clId="{7EE93863-E956-42C4-BA90-449FDD2BCF36}" dt="2019-06-06T17:48:38.388" v="611" actId="478"/>
        <pc:sldMkLst>
          <pc:docMk/>
          <pc:sldMk cId="4058804058" sldId="271"/>
        </pc:sldMkLst>
        <pc:spChg chg="del">
          <ac:chgData name="Rice, Braden" userId="a1b40a97-b1b4-4354-9478-2480329109d6" providerId="ADAL" clId="{7EE93863-E956-42C4-BA90-449FDD2BCF36}" dt="2019-06-06T17:48:38.388" v="611" actId="478"/>
          <ac:spMkLst>
            <pc:docMk/>
            <pc:sldMk cId="4058804058" sldId="271"/>
            <ac:spMk id="7" creationId="{E812A54A-C114-43A8-BD3A-8ADC6B4F6306}"/>
          </ac:spMkLst>
        </pc:spChg>
      </pc:sldChg>
    </pc:docChg>
  </pc:docChgLst>
  <pc:docChgLst>
    <pc:chgData name="Kincade, Austin" userId="37beac70-a857-442c-b60e-a6701a3a38a1" providerId="ADAL" clId="{3C5B200C-EA76-074E-883B-1C354CE0E5A2}"/>
    <pc:docChg chg="undo custSel modSld">
      <pc:chgData name="Kincade, Austin" userId="37beac70-a857-442c-b60e-a6701a3a38a1" providerId="ADAL" clId="{3C5B200C-EA76-074E-883B-1C354CE0E5A2}" dt="2019-06-03T19:43:06.568" v="263" actId="20577"/>
      <pc:docMkLst>
        <pc:docMk/>
      </pc:docMkLst>
      <pc:sldChg chg="modSp">
        <pc:chgData name="Kincade, Austin" userId="37beac70-a857-442c-b60e-a6701a3a38a1" providerId="ADAL" clId="{3C5B200C-EA76-074E-883B-1C354CE0E5A2}" dt="2019-06-03T19:28:23.223" v="99" actId="20577"/>
        <pc:sldMkLst>
          <pc:docMk/>
          <pc:sldMk cId="109857222" sldId="256"/>
        </pc:sldMkLst>
        <pc:spChg chg="mod">
          <ac:chgData name="Kincade, Austin" userId="37beac70-a857-442c-b60e-a6701a3a38a1" providerId="ADAL" clId="{3C5B200C-EA76-074E-883B-1C354CE0E5A2}" dt="2019-06-03T19:28:23.223" v="9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incade, Austin" userId="37beac70-a857-442c-b60e-a6701a3a38a1" providerId="ADAL" clId="{3C5B200C-EA76-074E-883B-1C354CE0E5A2}" dt="2019-06-03T19:43:06.568" v="263" actId="20577"/>
        <pc:sldMkLst>
          <pc:docMk/>
          <pc:sldMk cId="929363069" sldId="260"/>
        </pc:sldMkLst>
        <pc:spChg chg="mod">
          <ac:chgData name="Kincade, Austin" userId="37beac70-a857-442c-b60e-a6701a3a38a1" providerId="ADAL" clId="{3C5B200C-EA76-074E-883B-1C354CE0E5A2}" dt="2019-06-03T19:43:06.568" v="263" actId="20577"/>
          <ac:spMkLst>
            <pc:docMk/>
            <pc:sldMk cId="929363069" sldId="260"/>
            <ac:spMk id="3" creationId="{4EDBC313-2344-4E98-B0DE-D26E66B9DC40}"/>
          </ac:spMkLst>
        </pc:spChg>
      </pc:sldChg>
      <pc:sldChg chg="modSp">
        <pc:chgData name="Kincade, Austin" userId="37beac70-a857-442c-b60e-a6701a3a38a1" providerId="ADAL" clId="{3C5B200C-EA76-074E-883B-1C354CE0E5A2}" dt="2019-06-03T19:28:38.460" v="101" actId="20577"/>
        <pc:sldMkLst>
          <pc:docMk/>
          <pc:sldMk cId="885098577" sldId="261"/>
        </pc:sldMkLst>
        <pc:spChg chg="mod">
          <ac:chgData name="Kincade, Austin" userId="37beac70-a857-442c-b60e-a6701a3a38a1" providerId="ADAL" clId="{3C5B200C-EA76-074E-883B-1C354CE0E5A2}" dt="2019-06-03T19:28:38.460" v="101" actId="20577"/>
          <ac:spMkLst>
            <pc:docMk/>
            <pc:sldMk cId="885098577" sldId="261"/>
            <ac:spMk id="2" creationId="{327FB3B7-23B3-4750-A979-2B9B74819E6E}"/>
          </ac:spMkLst>
        </pc:spChg>
      </pc:sldChg>
      <pc:sldChg chg="modSp">
        <pc:chgData name="Kincade, Austin" userId="37beac70-a857-442c-b60e-a6701a3a38a1" providerId="ADAL" clId="{3C5B200C-EA76-074E-883B-1C354CE0E5A2}" dt="2019-06-03T19:36:56.002" v="184" actId="20577"/>
        <pc:sldMkLst>
          <pc:docMk/>
          <pc:sldMk cId="1497721847" sldId="262"/>
        </pc:sldMkLst>
        <pc:spChg chg="mod">
          <ac:chgData name="Kincade, Austin" userId="37beac70-a857-442c-b60e-a6701a3a38a1" providerId="ADAL" clId="{3C5B200C-EA76-074E-883B-1C354CE0E5A2}" dt="2019-06-03T19:36:56.002" v="184" actId="20577"/>
          <ac:spMkLst>
            <pc:docMk/>
            <pc:sldMk cId="1497721847" sldId="262"/>
            <ac:spMk id="3" creationId="{264F101F-12F0-42A3-BAE0-080DF7CB3B11}"/>
          </ac:spMkLst>
        </pc:spChg>
      </pc:sldChg>
    </pc:docChg>
  </pc:docChgLst>
  <pc:docChgLst>
    <pc:chgData name="Johnson, Will" userId="91452bd3-cf7b-4e35-b0cf-737bd35bd910" providerId="ADAL" clId="{2AA6EB0E-1779-4A5C-8421-327138C37B4C}"/>
    <pc:docChg chg="undo custSel addSld modSld">
      <pc:chgData name="Johnson, Will" userId="91452bd3-cf7b-4e35-b0cf-737bd35bd910" providerId="ADAL" clId="{2AA6EB0E-1779-4A5C-8421-327138C37B4C}" dt="2019-06-05T02:28:49.085" v="906"/>
      <pc:docMkLst>
        <pc:docMk/>
      </pc:docMkLst>
      <pc:sldChg chg="modSp">
        <pc:chgData name="Johnson, Will" userId="91452bd3-cf7b-4e35-b0cf-737bd35bd910" providerId="ADAL" clId="{2AA6EB0E-1779-4A5C-8421-327138C37B4C}" dt="2019-06-05T02:28:49.085" v="906"/>
        <pc:sldMkLst>
          <pc:docMk/>
          <pc:sldMk cId="1497721847" sldId="262"/>
        </pc:sldMkLst>
        <pc:spChg chg="mod">
          <ac:chgData name="Johnson, Will" userId="91452bd3-cf7b-4e35-b0cf-737bd35bd910" providerId="ADAL" clId="{2AA6EB0E-1779-4A5C-8421-327138C37B4C}" dt="2019-06-05T02:28:49.085" v="906"/>
          <ac:spMkLst>
            <pc:docMk/>
            <pc:sldMk cId="1497721847" sldId="262"/>
            <ac:spMk id="3" creationId="{264F101F-12F0-42A3-BAE0-080DF7CB3B11}"/>
          </ac:spMkLst>
        </pc:spChg>
      </pc:sldChg>
      <pc:sldChg chg="modSp">
        <pc:chgData name="Johnson, Will" userId="91452bd3-cf7b-4e35-b0cf-737bd35bd910" providerId="ADAL" clId="{2AA6EB0E-1779-4A5C-8421-327138C37B4C}" dt="2019-06-04T19:39:35.352" v="876" actId="15"/>
        <pc:sldMkLst>
          <pc:docMk/>
          <pc:sldMk cId="3740363615" sldId="263"/>
        </pc:sldMkLst>
        <pc:spChg chg="mod">
          <ac:chgData name="Johnson, Will" userId="91452bd3-cf7b-4e35-b0cf-737bd35bd910" providerId="ADAL" clId="{2AA6EB0E-1779-4A5C-8421-327138C37B4C}" dt="2019-06-04T19:02:05.270" v="9" actId="20577"/>
          <ac:spMkLst>
            <pc:docMk/>
            <pc:sldMk cId="3740363615" sldId="263"/>
            <ac:spMk id="2" creationId="{93618511-A9C8-42EB-9C19-DF0E774116C1}"/>
          </ac:spMkLst>
        </pc:spChg>
        <pc:spChg chg="mod">
          <ac:chgData name="Johnson, Will" userId="91452bd3-cf7b-4e35-b0cf-737bd35bd910" providerId="ADAL" clId="{2AA6EB0E-1779-4A5C-8421-327138C37B4C}" dt="2019-06-04T19:39:35.352" v="876" actId="15"/>
          <ac:spMkLst>
            <pc:docMk/>
            <pc:sldMk cId="3740363615" sldId="263"/>
            <ac:spMk id="3" creationId="{D6390689-6DDE-44DE-927F-57A5DFB0F403}"/>
          </ac:spMkLst>
        </pc:spChg>
      </pc:sldChg>
      <pc:sldChg chg="modSp add">
        <pc:chgData name="Johnson, Will" userId="91452bd3-cf7b-4e35-b0cf-737bd35bd910" providerId="ADAL" clId="{2AA6EB0E-1779-4A5C-8421-327138C37B4C}" dt="2019-06-04T19:27:46.932" v="293" actId="20577"/>
        <pc:sldMkLst>
          <pc:docMk/>
          <pc:sldMk cId="482466762" sldId="265"/>
        </pc:sldMkLst>
        <pc:spChg chg="mod">
          <ac:chgData name="Johnson, Will" userId="91452bd3-cf7b-4e35-b0cf-737bd35bd910" providerId="ADAL" clId="{2AA6EB0E-1779-4A5C-8421-327138C37B4C}" dt="2019-06-04T19:25:15.241" v="273" actId="20577"/>
          <ac:spMkLst>
            <pc:docMk/>
            <pc:sldMk cId="482466762" sldId="265"/>
            <ac:spMk id="2" creationId="{B595149D-0150-48DB-B68A-F7C6EEA9E2C5}"/>
          </ac:spMkLst>
        </pc:spChg>
        <pc:spChg chg="mod">
          <ac:chgData name="Johnson, Will" userId="91452bd3-cf7b-4e35-b0cf-737bd35bd910" providerId="ADAL" clId="{2AA6EB0E-1779-4A5C-8421-327138C37B4C}" dt="2019-06-04T19:27:46.932" v="293" actId="20577"/>
          <ac:spMkLst>
            <pc:docMk/>
            <pc:sldMk cId="482466762" sldId="265"/>
            <ac:spMk id="3" creationId="{149335CF-C120-4FFC-B817-C879394530E7}"/>
          </ac:spMkLst>
        </pc:spChg>
      </pc:sldChg>
      <pc:sldChg chg="modSp add">
        <pc:chgData name="Johnson, Will" userId="91452bd3-cf7b-4e35-b0cf-737bd35bd910" providerId="ADAL" clId="{2AA6EB0E-1779-4A5C-8421-327138C37B4C}" dt="2019-06-04T19:38:05.814" v="622" actId="20577"/>
        <pc:sldMkLst>
          <pc:docMk/>
          <pc:sldMk cId="1171331692" sldId="267"/>
        </pc:sldMkLst>
        <pc:spChg chg="mod">
          <ac:chgData name="Johnson, Will" userId="91452bd3-cf7b-4e35-b0cf-737bd35bd910" providerId="ADAL" clId="{2AA6EB0E-1779-4A5C-8421-327138C37B4C}" dt="2019-06-04T19:32:48.035" v="360" actId="20577"/>
          <ac:spMkLst>
            <pc:docMk/>
            <pc:sldMk cId="1171331692" sldId="267"/>
            <ac:spMk id="2" creationId="{A42CEDF0-5D19-44F1-AEB0-84702EA9305A}"/>
          </ac:spMkLst>
        </pc:spChg>
        <pc:spChg chg="mod">
          <ac:chgData name="Johnson, Will" userId="91452bd3-cf7b-4e35-b0cf-737bd35bd910" providerId="ADAL" clId="{2AA6EB0E-1779-4A5C-8421-327138C37B4C}" dt="2019-06-04T19:38:05.814" v="622" actId="20577"/>
          <ac:spMkLst>
            <pc:docMk/>
            <pc:sldMk cId="1171331692" sldId="267"/>
            <ac:spMk id="3" creationId="{3AF92C2A-3D09-4D82-BF7C-09CEACEAD153}"/>
          </ac:spMkLst>
        </pc:spChg>
      </pc:sldChg>
    </pc:docChg>
  </pc:docChgLst>
  <pc:docChgLst>
    <pc:chgData name="Kincade, Austin" userId="S::solodrpepper@byui.edu::37beac70-a857-442c-b60e-a6701a3a38a1" providerId="AD" clId="Web-{44A15D59-8673-EB75-2448-74A961212EA9}"/>
    <pc:docChg chg="modSld">
      <pc:chgData name="Kincade, Austin" userId="S::solodrpepper@byui.edu::37beac70-a857-442c-b60e-a6701a3a38a1" providerId="AD" clId="Web-{44A15D59-8673-EB75-2448-74A961212EA9}" dt="2019-06-04T15:16:45.204" v="351" actId="20577"/>
      <pc:docMkLst>
        <pc:docMk/>
      </pc:docMkLst>
      <pc:sldChg chg="addSp modSp mod setBg">
        <pc:chgData name="Kincade, Austin" userId="S::solodrpepper@byui.edu::37beac70-a857-442c-b60e-a6701a3a38a1" providerId="AD" clId="Web-{44A15D59-8673-EB75-2448-74A961212EA9}" dt="2019-06-04T15:16:45.204" v="350" actId="20577"/>
        <pc:sldMkLst>
          <pc:docMk/>
          <pc:sldMk cId="885098577" sldId="261"/>
        </pc:sldMkLst>
        <pc:spChg chg="mod">
          <ac:chgData name="Kincade, Austin" userId="S::solodrpepper@byui.edu::37beac70-a857-442c-b60e-a6701a3a38a1" providerId="AD" clId="Web-{44A15D59-8673-EB75-2448-74A961212EA9}" dt="2019-06-04T15:05:06.609" v="94"/>
          <ac:spMkLst>
            <pc:docMk/>
            <pc:sldMk cId="885098577" sldId="261"/>
            <ac:spMk id="2" creationId="{327FB3B7-23B3-4750-A979-2B9B74819E6E}"/>
          </ac:spMkLst>
        </pc:spChg>
        <pc:spChg chg="mod">
          <ac:chgData name="Kincade, Austin" userId="S::solodrpepper@byui.edu::37beac70-a857-442c-b60e-a6701a3a38a1" providerId="AD" clId="Web-{44A15D59-8673-EB75-2448-74A961212EA9}" dt="2019-06-04T15:16:45.204" v="350" actId="20577"/>
          <ac:spMkLst>
            <pc:docMk/>
            <pc:sldMk cId="885098577" sldId="261"/>
            <ac:spMk id="3" creationId="{76B984B0-DBB0-4F66-BF57-691E93D9A213}"/>
          </ac:spMkLst>
        </pc:spChg>
        <pc:spChg chg="add mod">
          <ac:chgData name="Kincade, Austin" userId="S::solodrpepper@byui.edu::37beac70-a857-442c-b60e-a6701a3a38a1" providerId="AD" clId="Web-{44A15D59-8673-EB75-2448-74A961212EA9}" dt="2019-06-04T15:06:46.859" v="116" actId="1076"/>
          <ac:spMkLst>
            <pc:docMk/>
            <pc:sldMk cId="885098577" sldId="261"/>
            <ac:spMk id="6" creationId="{1E2865AD-923B-4034-AE03-44BA11954498}"/>
          </ac:spMkLst>
        </pc:spChg>
        <pc:picChg chg="add mod">
          <ac:chgData name="Kincade, Austin" userId="S::solodrpepper@byui.edu::37beac70-a857-442c-b60e-a6701a3a38a1" providerId="AD" clId="Web-{44A15D59-8673-EB75-2448-74A961212EA9}" dt="2019-06-04T15:05:06.609" v="94"/>
          <ac:picMkLst>
            <pc:docMk/>
            <pc:sldMk cId="885098577" sldId="261"/>
            <ac:picMk id="4" creationId="{00592764-8991-488A-9EFD-992F8F9FD12D}"/>
          </ac:picMkLst>
        </pc:picChg>
      </pc:sldChg>
      <pc:sldChg chg="delSp modSp">
        <pc:chgData name="Kincade, Austin" userId="S::solodrpepper@byui.edu::37beac70-a857-442c-b60e-a6701a3a38a1" providerId="AD" clId="Web-{44A15D59-8673-EB75-2448-74A961212EA9}" dt="2019-06-04T15:03:25.265" v="90" actId="20577"/>
        <pc:sldMkLst>
          <pc:docMk/>
          <pc:sldMk cId="1497721847" sldId="262"/>
        </pc:sldMkLst>
        <pc:spChg chg="mod">
          <ac:chgData name="Kincade, Austin" userId="S::solodrpepper@byui.edu::37beac70-a857-442c-b60e-a6701a3a38a1" providerId="AD" clId="Web-{44A15D59-8673-EB75-2448-74A961212EA9}" dt="2019-06-04T15:03:25.265" v="90" actId="20577"/>
          <ac:spMkLst>
            <pc:docMk/>
            <pc:sldMk cId="1497721847" sldId="262"/>
            <ac:spMk id="3" creationId="{264F101F-12F0-42A3-BAE0-080DF7CB3B11}"/>
          </ac:spMkLst>
        </pc:spChg>
        <pc:spChg chg="del mod">
          <ac:chgData name="Kincade, Austin" userId="S::solodrpepper@byui.edu::37beac70-a857-442c-b60e-a6701a3a38a1" providerId="AD" clId="Web-{44A15D59-8673-EB75-2448-74A961212EA9}" dt="2019-06-04T15:01:14.186" v="39"/>
          <ac:spMkLst>
            <pc:docMk/>
            <pc:sldMk cId="1497721847" sldId="262"/>
            <ac:spMk id="4" creationId="{71E38062-6839-4DAC-88B2-7728185EE9DA}"/>
          </ac:spMkLst>
        </pc:spChg>
        <pc:spChg chg="del mod">
          <ac:chgData name="Kincade, Austin" userId="S::solodrpepper@byui.edu::37beac70-a857-442c-b60e-a6701a3a38a1" providerId="AD" clId="Web-{44A15D59-8673-EB75-2448-74A961212EA9}" dt="2019-06-04T15:01:08.358" v="38"/>
          <ac:spMkLst>
            <pc:docMk/>
            <pc:sldMk cId="1497721847" sldId="262"/>
            <ac:spMk id="5" creationId="{2FEF1CDC-3B1D-4D4D-93D2-CD461069FB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751B9-1DC5-4CAE-9F0B-68209782512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330F9-DB86-4BEC-9FB1-FB3C7E1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330F9-DB86-4BEC-9FB1-FB3C7E1B71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1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330F9-DB86-4BEC-9FB1-FB3C7E1B7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(Multiple select) Select all that are true about Petri-nets. (6 points)</a:t>
            </a:r>
          </a:p>
          <a:p>
            <a:r>
              <a:rPr lang="en-US"/>
              <a:t>[ ] When a transition fires, ALL tokens should be removed from its inputs.</a:t>
            </a:r>
          </a:p>
          <a:p>
            <a:r>
              <a:rPr lang="en-US"/>
              <a:t>[x] A directed arc with no number denoting its weight has a weight of 1.</a:t>
            </a:r>
          </a:p>
          <a:p>
            <a:r>
              <a:rPr lang="en-US"/>
              <a:t>[x] A “place” can only point to a “transition”, and a “transition” can only point to a “place”.</a:t>
            </a:r>
          </a:p>
          <a:p>
            <a:r>
              <a:rPr lang="en-US"/>
              <a:t>[ ] A transition will fire if any of the input conditions are met.</a:t>
            </a:r>
          </a:p>
          <a:p>
            <a:r>
              <a:rPr lang="en-US"/>
              <a:t>[x] A token(s) represents a state’s condition as being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330F9-DB86-4BEC-9FB1-FB3C7E1B71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stages of Noun Extraction (match the stage with the number?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an SRS -- Describe the product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through a description of the product and looking for classes that fit within the product domain -- Identify the nouns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notecards with each class name on them -- Make the cards for each noun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through a description of the product and looking for functions that a class would be able to do -- Identify the verbs associated with each noun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Arranging different cards based on how they are related or how they interact -- Determine the Dependencies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 a short description of the project and what it is meant to do -- Describe the product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Highlighting every noun in a description of the product -- Identify the nouns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every verb in a description of the product -- Identify the verbs associated with each noun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a stakeholder to write a brief overview of how they want the product to function -- Describe the product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330F9-DB86-4BEC-9FB1-FB3C7E1B71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330F9-DB86-4BEC-9FB1-FB3C7E1B71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0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1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7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jb86eQgHsA" TargetMode="External"/><Relationship Id="rId2" Type="http://schemas.openxmlformats.org/officeDocument/2006/relationships/hyperlink" Target="http://www.cs.fsu.edu/~myers/cop3331/notes/analysis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hanacademy.org/computing/computer-science/algorithms/intro-to-algorithms/v/what-are-algorithms&amp;gt" TargetMode="External"/><Relationship Id="rId4" Type="http://schemas.openxmlformats.org/officeDocument/2006/relationships/hyperlink" Target="http://www.youtube.com/watch?v=18_kVlQMa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Algorithms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By: Will Johnson, Austin Kincade, Colton Moore, Braden Rice, Jacob Gregory, &amp; Alex </a:t>
            </a:r>
            <a:r>
              <a:rPr lang="en-US" err="1">
                <a:cs typeface="Calibri"/>
              </a:rPr>
              <a:t>Shnyrov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E6DE-394E-498B-8FDC-30EFC157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Stage 5: Determine Dependencies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10C42-657A-4EFF-9296-8759089E0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655934"/>
            <a:ext cx="6915663" cy="554982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2016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D186-3E5E-46A5-8ED7-CF7566C5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the noun cards are lacking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6575F6-384A-4F2C-8515-443D37790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6151" y="639905"/>
            <a:ext cx="5177190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4763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5FA8-D912-408C-AF23-2E6C7B15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Flow-Charts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2BAF-385D-4048-84AE-A8EE9D73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Flowcharts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represent a workflow or process. They are representations of an algorithm, a step-by-step approach to solving a task.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They trace a process step by step through a series of boxes representing starts/ends, input/output, a process, or a decisions among other things.</a:t>
            </a:r>
          </a:p>
          <a:p>
            <a:pPr marL="0" indent="0">
              <a:buClr>
                <a:srgbClr val="FFFFFF"/>
              </a:buClr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8DEA59EC-7002-470D-AA2E-315AD60C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2016291"/>
            <a:ext cx="3976788" cy="250537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729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320D-DBC3-4C2A-B5D3-C5B1FEAA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38354"/>
            <a:ext cx="4535070" cy="1876246"/>
          </a:xfrm>
        </p:spPr>
        <p:txBody>
          <a:bodyPr>
            <a:normAutofit/>
          </a:bodyPr>
          <a:lstStyle/>
          <a:p>
            <a:r>
              <a:rPr lang="en-US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Standard basic shapes</a:t>
            </a:r>
            <a:endParaRPr lang="en-US" sz="28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E3CDC8-2B1B-411E-8064-126C898C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components of a flowchart are simple and easy to understand</a:t>
            </a:r>
          </a:p>
          <a:p>
            <a:pPr>
              <a:buClr>
                <a:srgbClr val="FFFFFF"/>
              </a:buClr>
            </a:pPr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While there are other shapes, these are the most commonly used.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46F56531-71D5-49E9-B188-EAF63DFE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360" y="645106"/>
            <a:ext cx="5567901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9413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DF1AA4-8519-4E07-965C-B0ED6C38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4" y="59965"/>
            <a:ext cx="7905556" cy="67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6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B4AA-AF62-4B50-92A6-110AB7B8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A05A2-60A7-496C-B9CB-2006F5B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1" y="2127380"/>
            <a:ext cx="11448638" cy="45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0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B3B7-23B3-4750-A979-2B9B7481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84B0-DBB0-4F66-BF57-691E93D9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"The sequence diagram is used primarily to show the interactions between objects in the sequential order that those interactions occur." [1]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Graphical Notation for specification of message interaction [3] 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Used to show how a system will communicate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Can be used to refine requirements and express use cases [1] 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592764-8991-488A-9EFD-992F8F9F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880518"/>
            <a:ext cx="3976788" cy="477692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865AD-923B-4034-AE03-44BA11954498}"/>
              </a:ext>
            </a:extLst>
          </p:cNvPr>
          <p:cNvSpPr txBox="1"/>
          <p:nvPr/>
        </p:nvSpPr>
        <p:spPr>
          <a:xfrm>
            <a:off x="8183638" y="58855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[ 2 ]</a:t>
            </a:r>
          </a:p>
        </p:txBody>
      </p:sp>
    </p:spTree>
    <p:extLst>
      <p:ext uri="{BB962C8B-B14F-4D97-AF65-F5344CB8AC3E}">
        <p14:creationId xmlns:p14="http://schemas.microsoft.com/office/powerpoint/2010/main" val="88509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5769-DFFD-4F7E-AE64-22D00CFF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187569"/>
            <a:ext cx="9905998" cy="1905000"/>
          </a:xfrm>
        </p:spPr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101F-12F0-42A3-BAE0-080DF7CB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828801"/>
            <a:ext cx="11310423" cy="47408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effectLst/>
              </a:rPr>
              <a:t>[1] Bell, Donald. "UML basics: The sequence diagram." </a:t>
            </a:r>
            <a:r>
              <a:rPr lang="en-US" i="1" err="1">
                <a:effectLst/>
              </a:rPr>
              <a:t>Diakses</a:t>
            </a:r>
            <a:r>
              <a:rPr lang="en-US" i="1">
                <a:effectLst/>
              </a:rPr>
              <a:t> </a:t>
            </a:r>
            <a:r>
              <a:rPr lang="en-US" i="1" err="1">
                <a:effectLst/>
              </a:rPr>
              <a:t>dari</a:t>
            </a:r>
            <a:r>
              <a:rPr lang="en-US" i="1">
                <a:effectLst/>
              </a:rPr>
              <a:t> http://www. </a:t>
            </a:r>
            <a:r>
              <a:rPr lang="en-US" i="1" err="1">
                <a:effectLst/>
              </a:rPr>
              <a:t>ibm</a:t>
            </a:r>
            <a:r>
              <a:rPr lang="en-US" i="1">
                <a:effectLst/>
              </a:rPr>
              <a:t>. com/</a:t>
            </a:r>
            <a:r>
              <a:rPr lang="en-US" i="1" err="1">
                <a:effectLst/>
              </a:rPr>
              <a:t>developerworks</a:t>
            </a:r>
            <a:r>
              <a:rPr lang="en-US" i="1">
                <a:effectLst/>
              </a:rPr>
              <a:t>/rational/library/3101. html</a:t>
            </a:r>
            <a:r>
              <a:rPr lang="en-US">
                <a:effectLst/>
              </a:rPr>
              <a:t> (2004). [ Corporation ]</a:t>
            </a:r>
          </a:p>
          <a:p>
            <a:pPr marL="0" indent="0">
              <a:buNone/>
            </a:pPr>
            <a:r>
              <a:rPr lang="en-US">
                <a:effectLst/>
              </a:rPr>
              <a:t>[2] Dalton, Jeff. “Great Big Agile: An OS for Agile Leaders.” </a:t>
            </a:r>
            <a:r>
              <a:rPr lang="en-US" i="1">
                <a:effectLst/>
              </a:rPr>
              <a:t>O'Reilly | Safari</a:t>
            </a:r>
            <a:r>
              <a:rPr lang="en-US">
                <a:effectLst/>
              </a:rPr>
              <a:t>, </a:t>
            </a:r>
            <a:r>
              <a:rPr lang="en-US" err="1">
                <a:effectLst/>
              </a:rPr>
              <a:t>Apress</a:t>
            </a:r>
            <a:r>
              <a:rPr lang="en-US">
                <a:effectLst/>
              </a:rPr>
              <a:t>, learning.oreilly.com/library/view/great-big-agile/9781484242063/html/470826_1_En_23_Chapter.xhtml.</a:t>
            </a:r>
          </a:p>
          <a:p>
            <a:pPr marL="0" indent="0">
              <a:buNone/>
            </a:pPr>
            <a:r>
              <a:rPr lang="en-US">
                <a:effectLst/>
              </a:rPr>
              <a:t>[3] Li, </a:t>
            </a:r>
            <a:r>
              <a:rPr lang="en-US" err="1">
                <a:effectLst/>
              </a:rPr>
              <a:t>Xiaoshan</a:t>
            </a:r>
            <a:r>
              <a:rPr lang="en-US">
                <a:effectLst/>
              </a:rPr>
              <a:t>, </a:t>
            </a:r>
            <a:r>
              <a:rPr lang="en-US" err="1">
                <a:effectLst/>
              </a:rPr>
              <a:t>Zhiming</a:t>
            </a:r>
            <a:r>
              <a:rPr lang="en-US">
                <a:effectLst/>
              </a:rPr>
              <a:t> Liu, and He </a:t>
            </a:r>
            <a:r>
              <a:rPr lang="en-US" err="1">
                <a:effectLst/>
              </a:rPr>
              <a:t>Jifeng</a:t>
            </a:r>
            <a:r>
              <a:rPr lang="en-US">
                <a:effectLst/>
              </a:rPr>
              <a:t>. "A formal semantics of UML sequence diagram." </a:t>
            </a:r>
            <a:r>
              <a:rPr lang="en-US" i="1">
                <a:effectLst/>
              </a:rPr>
              <a:t>2004 Australian Software Engineering Conference. Proceedings.</a:t>
            </a:r>
            <a:r>
              <a:rPr lang="en-US">
                <a:effectLst/>
              </a:rPr>
              <a:t>. IEEE, 2004. [ IEEE / University ]</a:t>
            </a:r>
          </a:p>
          <a:p>
            <a:pPr marL="0" indent="0">
              <a:buNone/>
            </a:pPr>
            <a:r>
              <a:rPr lang="en-US">
                <a:effectLst/>
              </a:rPr>
              <a:t>[4] Lund, Mass </a:t>
            </a:r>
            <a:r>
              <a:rPr lang="en-US" err="1">
                <a:effectLst/>
              </a:rPr>
              <a:t>Soldal</a:t>
            </a:r>
            <a:r>
              <a:rPr lang="en-US">
                <a:effectLst/>
              </a:rPr>
              <a:t>. "Operational analysis of sequence diagram specifications." (2007). [ University of Oslo ]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/>
              </a:rPr>
              <a:t>[5] Myers, Bob. “Analysis: Finding the Classes and Objects.” </a:t>
            </a:r>
            <a:r>
              <a:rPr lang="en-US" i="1">
                <a:effectLst/>
              </a:rPr>
              <a:t>Analysis: Finding the Classes and Objects</a:t>
            </a:r>
            <a:r>
              <a:rPr lang="en-US">
                <a:effectLst/>
              </a:rPr>
              <a:t>, </a:t>
            </a:r>
            <a:r>
              <a:rPr lang="en-US">
                <a:effectLst/>
                <a:hlinkClick r:id="rId2"/>
              </a:rPr>
              <a:t>www.cs.fsu.edu/~myers/cop3331/notes/analysis1.html</a:t>
            </a:r>
            <a:r>
              <a:rPr lang="en-US">
                <a:effectLst/>
              </a:rPr>
              <a:t>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/>
              </a:rPr>
              <a:t>[6] “Programming in Nouns and Verbs.” </a:t>
            </a:r>
            <a:r>
              <a:rPr lang="en-US" i="1">
                <a:effectLst/>
              </a:rPr>
              <a:t>Wm. Barrett Simms</a:t>
            </a:r>
            <a:r>
              <a:rPr lang="en-US">
                <a:effectLst/>
              </a:rPr>
              <a:t>, 26 Aug. 2016, wbsimms.com/programming-nouns-verbs/.</a:t>
            </a:r>
          </a:p>
          <a:p>
            <a:pPr marL="0" indent="0">
              <a:buNone/>
            </a:pPr>
            <a:r>
              <a:rPr lang="en-US">
                <a:effectLst/>
              </a:rPr>
              <a:t>[7] </a:t>
            </a:r>
            <a:r>
              <a:rPr lang="en-US" err="1">
                <a:effectLst/>
              </a:rPr>
              <a:t>Schach</a:t>
            </a:r>
            <a:r>
              <a:rPr lang="en-US">
                <a:effectLst/>
              </a:rPr>
              <a:t>, Stephen R. Object-Oriented and Classical Software Engineering. The McGraw-Hill Companies, users.csc.calpoly.edu/~</a:t>
            </a:r>
            <a:r>
              <a:rPr lang="en-US" err="1">
                <a:effectLst/>
              </a:rPr>
              <a:t>csturner</a:t>
            </a:r>
            <a:r>
              <a:rPr lang="en-US">
                <a:effectLst/>
              </a:rPr>
              <a:t>/courses/308w09/Schach_ch12.pdf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/>
                <a:ea typeface="+mn-lt"/>
                <a:cs typeface="+mn-lt"/>
              </a:rPr>
              <a:t>[8] </a:t>
            </a:r>
            <a:r>
              <a:rPr lang="en-US" err="1">
                <a:effectLst/>
              </a:rPr>
              <a:t>Sharov</a:t>
            </a:r>
            <a:r>
              <a:rPr lang="en-US">
                <a:effectLst/>
              </a:rPr>
              <a:t>, Alexei. “Petri Nets.” </a:t>
            </a:r>
            <a:r>
              <a:rPr lang="en-US" i="1">
                <a:effectLst/>
              </a:rPr>
              <a:t>Petri Nets</a:t>
            </a:r>
            <a:r>
              <a:rPr lang="en-US">
                <a:effectLst/>
              </a:rPr>
              <a:t>, 26 Dec. 1995, web.ma.utexas.edu/users/</a:t>
            </a:r>
            <a:r>
              <a:rPr lang="en-US" err="1">
                <a:effectLst/>
              </a:rPr>
              <a:t>davis</a:t>
            </a:r>
            <a:r>
              <a:rPr lang="en-US">
                <a:effectLst/>
              </a:rPr>
              <a:t>/375/</a:t>
            </a:r>
            <a:r>
              <a:rPr lang="en-US" err="1">
                <a:effectLst/>
              </a:rPr>
              <a:t>popecol</a:t>
            </a:r>
            <a:r>
              <a:rPr lang="en-US">
                <a:effectLst/>
              </a:rPr>
              <a:t>/lec1/petrinet.html.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/>
              </a:rPr>
              <a:t>[9] </a:t>
            </a:r>
            <a:r>
              <a:rPr lang="en-US">
                <a:effectLst/>
                <a:ea typeface="+mn-lt"/>
                <a:cs typeface="+mn-lt"/>
              </a:rPr>
              <a:t>Udacity. “Example Sequence Diagram.” </a:t>
            </a:r>
            <a:r>
              <a:rPr lang="en-US" i="1">
                <a:effectLst/>
                <a:ea typeface="+mn-lt"/>
                <a:cs typeface="+mn-lt"/>
              </a:rPr>
              <a:t>YouTube</a:t>
            </a:r>
            <a:r>
              <a:rPr lang="en-US">
                <a:effectLst/>
                <a:ea typeface="+mn-lt"/>
                <a:cs typeface="+mn-lt"/>
              </a:rPr>
              <a:t>, YouTube, 23 Feb. 2015, </a:t>
            </a:r>
            <a:r>
              <a:rPr lang="en-US">
                <a:effectLst/>
                <a:ea typeface="+mn-lt"/>
                <a:cs typeface="+mn-lt"/>
                <a:hlinkClick r:id="rId3"/>
              </a:rPr>
              <a:t>www.youtube.com/watch?v=Vjb86eQgHsA</a:t>
            </a:r>
            <a:r>
              <a:rPr lang="en-US">
                <a:effectLst/>
                <a:ea typeface="+mn-lt"/>
                <a:cs typeface="+mn-lt"/>
              </a:rPr>
              <a:t>. [Video]</a:t>
            </a:r>
            <a:endParaRPr lang="en-US">
              <a:effectLst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/>
                <a:ea typeface="+mn-lt"/>
                <a:cs typeface="+mn-lt"/>
              </a:rPr>
              <a:t>[10] </a:t>
            </a:r>
            <a:r>
              <a:rPr lang="en-US" err="1">
                <a:effectLst/>
                <a:ea typeface="+mn-lt"/>
                <a:cs typeface="+mn-lt"/>
              </a:rPr>
              <a:t>VisualParadigm</a:t>
            </a:r>
            <a:r>
              <a:rPr lang="en-US">
                <a:effectLst/>
                <a:ea typeface="+mn-lt"/>
                <a:cs typeface="+mn-lt"/>
              </a:rPr>
              <a:t>. “5 Steps to Draw a Sequence Diagram.” </a:t>
            </a:r>
            <a:r>
              <a:rPr lang="en-US" i="1">
                <a:effectLst/>
                <a:ea typeface="+mn-lt"/>
                <a:cs typeface="+mn-lt"/>
              </a:rPr>
              <a:t>YouTube</a:t>
            </a:r>
            <a:r>
              <a:rPr lang="en-US">
                <a:effectLst/>
                <a:ea typeface="+mn-lt"/>
                <a:cs typeface="+mn-lt"/>
              </a:rPr>
              <a:t>, YouTube, 13 Nov. 2011, </a:t>
            </a:r>
            <a:r>
              <a:rPr lang="en-US">
                <a:effectLst/>
                <a:ea typeface="+mn-lt"/>
                <a:cs typeface="+mn-lt"/>
                <a:hlinkClick r:id="rId4"/>
              </a:rPr>
              <a:t>www.youtube.com/watch?v=18_kVlQMavE</a:t>
            </a:r>
            <a:r>
              <a:rPr lang="en-US">
                <a:effectLst/>
                <a:ea typeface="+mn-lt"/>
                <a:cs typeface="+mn-lt"/>
              </a:rPr>
              <a:t>. [ Video ]</a:t>
            </a:r>
            <a:endParaRPr lang="en-US">
              <a:effectLst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/>
              </a:rPr>
              <a:t>[11] Wang, </a:t>
            </a:r>
            <a:r>
              <a:rPr lang="en-US" err="1">
                <a:effectLst/>
              </a:rPr>
              <a:t>Jiacun</a:t>
            </a:r>
            <a:r>
              <a:rPr lang="en-US">
                <a:effectLst/>
              </a:rPr>
              <a:t>. “Petri Nets for Dynamic Event-Driven System Modeling.” </a:t>
            </a:r>
            <a:r>
              <a:rPr lang="en-US" i="1">
                <a:effectLst/>
              </a:rPr>
              <a:t>Blue Hawk</a:t>
            </a:r>
            <a:r>
              <a:rPr lang="en-US">
                <a:effectLst/>
              </a:rPr>
              <a:t>, bluehawk.monmouth.edu/~</a:t>
            </a:r>
            <a:r>
              <a:rPr lang="en-US" err="1">
                <a:effectLst/>
              </a:rPr>
              <a:t>jwang</a:t>
            </a:r>
            <a:r>
              <a:rPr lang="en-US">
                <a:effectLst/>
              </a:rPr>
              <a:t>/Petri%20Nets%20--%20Introduction.pdf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/>
              </a:rPr>
              <a:t>[12] </a:t>
            </a:r>
            <a:r>
              <a:rPr lang="en-US"/>
              <a:t>"What is an algorithm and why should you care?" Khan Academy. &amp;</a:t>
            </a:r>
            <a:r>
              <a:rPr lang="en-US" err="1"/>
              <a:t>lt</a:t>
            </a:r>
            <a:r>
              <a:rPr lang="en-US"/>
              <a:t>; </a:t>
            </a:r>
            <a:r>
              <a:rPr lang="en-US">
                <a:hlinkClick r:id="rId5"/>
              </a:rPr>
              <a:t>www.khanacademy.org/computing/computer-science/algorithms/intro-to-algorithms/v/what-are-algorithms&amp;gt</a:t>
            </a:r>
            <a:r>
              <a:rPr lang="en-US"/>
              <a:t>;.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72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85E1-72F9-42C1-A144-126F7866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ways to design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3A7B-7537-403C-9967-2956225F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Petri-nets</a:t>
            </a:r>
          </a:p>
          <a:p>
            <a:r>
              <a:rPr lang="en-US"/>
              <a:t>Noun Extraction</a:t>
            </a:r>
          </a:p>
          <a:p>
            <a:r>
              <a:rPr lang="en-US"/>
              <a:t>Flow Charts</a:t>
            </a:r>
          </a:p>
          <a:p>
            <a:r>
              <a:rPr lang="en-US"/>
              <a:t>State Management</a:t>
            </a:r>
          </a:p>
          <a:p>
            <a:r>
              <a:rPr lang="en-US"/>
              <a:t>Sequence Diagrams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5CE9-0F00-416E-BA37-462CFC8C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02" y="623668"/>
            <a:ext cx="9905998" cy="1905000"/>
          </a:xfrm>
        </p:spPr>
        <p:txBody>
          <a:bodyPr/>
          <a:lstStyle/>
          <a:p>
            <a:r>
              <a:rPr lang="en-US"/>
              <a:t>Petri-Nets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9089-5755-40DB-9F79-A4094A7C7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57" y="2174630"/>
            <a:ext cx="8466821" cy="3691598"/>
          </a:xfrm>
        </p:spPr>
        <p:txBody>
          <a:bodyPr>
            <a:normAutofit lnSpcReduction="10000"/>
          </a:bodyPr>
          <a:lstStyle/>
          <a:p>
            <a:r>
              <a:rPr lang="en-US"/>
              <a:t>Technique to visually model various kinds of dynamic event-driven systems. </a:t>
            </a:r>
          </a:p>
          <a:p>
            <a:r>
              <a:rPr lang="en-US"/>
              <a:t>Useful for keeping track of the current state by using “tokens”.</a:t>
            </a:r>
          </a:p>
          <a:p>
            <a:r>
              <a:rPr lang="en-US"/>
              <a:t>A Petri-net is a type of bipartite directed graph.</a:t>
            </a:r>
            <a:br>
              <a:rPr lang="en-US"/>
            </a:br>
            <a:r>
              <a:rPr lang="en-US"/>
              <a:t>They consist of three objects: [11]</a:t>
            </a:r>
          </a:p>
          <a:p>
            <a:pPr lvl="1"/>
            <a:r>
              <a:rPr lang="en-US"/>
              <a:t>Places		(Represents a state)</a:t>
            </a:r>
          </a:p>
          <a:p>
            <a:pPr lvl="1"/>
            <a:r>
              <a:rPr lang="en-US"/>
              <a:t>Transitions	(Fires/activates if all conditions are met)</a:t>
            </a:r>
          </a:p>
          <a:p>
            <a:pPr lvl="1"/>
            <a:r>
              <a:rPr lang="en-US"/>
              <a:t>Directed arcs	(Connects places to transitions or transitions to places)</a:t>
            </a:r>
          </a:p>
          <a:p>
            <a:r>
              <a:rPr lang="en-US"/>
              <a:t>In its simplest form, petri-nets visualize transitions from inputs to outputs. [11]</a:t>
            </a:r>
          </a:p>
        </p:txBody>
      </p:sp>
      <p:pic>
        <p:nvPicPr>
          <p:cNvPr id="1026" name="Picture 2" descr="https://www.techfak.uni-bielefeld.de/~mchen/BioPNML/Intro/pnfaq_files/image001.gif">
            <a:extLst>
              <a:ext uri="{FF2B5EF4-FFF2-40B4-BE49-F238E27FC236}">
                <a16:creationId xmlns:a16="http://schemas.microsoft.com/office/drawing/2014/main" id="{151A6567-9EA7-4217-8312-4CE629AD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040" y="1858240"/>
            <a:ext cx="2806920" cy="31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6B294-673E-4916-9B62-A2A619F8D09D}"/>
              </a:ext>
            </a:extLst>
          </p:cNvPr>
          <p:cNvSpPr txBox="1"/>
          <p:nvPr/>
        </p:nvSpPr>
        <p:spPr>
          <a:xfrm>
            <a:off x="10761786" y="4615990"/>
            <a:ext cx="60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150462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1D3D-C925-4959-8D5D-07CF3EF4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9" y="609600"/>
            <a:ext cx="10400296" cy="1905000"/>
          </a:xfrm>
        </p:spPr>
        <p:txBody>
          <a:bodyPr/>
          <a:lstStyle/>
          <a:p>
            <a:r>
              <a:rPr lang="en-US"/>
              <a:t>Petri-nets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58FF-4962-4456-A0C8-2D97A5E0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5" y="2236763"/>
            <a:ext cx="8159260" cy="3554437"/>
          </a:xfrm>
        </p:spPr>
        <p:txBody>
          <a:bodyPr>
            <a:normAutofit/>
          </a:bodyPr>
          <a:lstStyle/>
          <a:p>
            <a:r>
              <a:rPr lang="en-US"/>
              <a:t>A Transition will fire if all input conditions are met.</a:t>
            </a:r>
          </a:p>
          <a:p>
            <a:r>
              <a:rPr lang="en-US"/>
              <a:t>A met condition from an input will be represented by placing a “token(s)” on that “place”.</a:t>
            </a:r>
          </a:p>
          <a:p>
            <a:r>
              <a:rPr lang="en-US"/>
              <a:t>When a transition fires: [8]</a:t>
            </a:r>
          </a:p>
          <a:p>
            <a:pPr lvl="1"/>
            <a:r>
              <a:rPr lang="en-US"/>
              <a:t>Remove a number of tokens from each input equal to their weight.</a:t>
            </a:r>
          </a:p>
          <a:p>
            <a:pPr lvl="1"/>
            <a:r>
              <a:rPr lang="en-US"/>
              <a:t>Place a number of tokens on each output equal to their weight.</a:t>
            </a:r>
          </a:p>
          <a:p>
            <a:r>
              <a:rPr lang="en-US"/>
              <a:t>Weight will generally be denoted by a number next to the directed arc, or by the number of arrows. (Default weight is 1) [8], [11]</a:t>
            </a:r>
          </a:p>
        </p:txBody>
      </p:sp>
      <p:pic>
        <p:nvPicPr>
          <p:cNvPr id="1026" name="Picture 2" descr="https://www.techfak.uni-bielefeld.de/~mchen/BioPNML/Intro/pnfaq_files/image003.gif">
            <a:extLst>
              <a:ext uri="{FF2B5EF4-FFF2-40B4-BE49-F238E27FC236}">
                <a16:creationId xmlns:a16="http://schemas.microsoft.com/office/drawing/2014/main" id="{FBB69972-045B-49BA-9BD4-72E753C7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27" y="609600"/>
            <a:ext cx="2687786" cy="257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echfak.uni-bielefeld.de/~mchen/BioPNML/Intro/pnfaq_files/image004.gif">
            <a:extLst>
              <a:ext uri="{FF2B5EF4-FFF2-40B4-BE49-F238E27FC236}">
                <a16:creationId xmlns:a16="http://schemas.microsoft.com/office/drawing/2014/main" id="{8111842D-0971-438A-82E5-A8D15B69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27" y="3429000"/>
            <a:ext cx="2687786" cy="257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420CFF-C4B5-4555-8D90-EBE2B86681D1}"/>
              </a:ext>
            </a:extLst>
          </p:cNvPr>
          <p:cNvSpPr txBox="1"/>
          <p:nvPr/>
        </p:nvSpPr>
        <p:spPr>
          <a:xfrm>
            <a:off x="9169226" y="2833442"/>
            <a:ext cx="25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Pre-fire [11]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6965D-1470-4F6E-8EF5-D4E54271373D}"/>
              </a:ext>
            </a:extLst>
          </p:cNvPr>
          <p:cNvSpPr txBox="1"/>
          <p:nvPr/>
        </p:nvSpPr>
        <p:spPr>
          <a:xfrm>
            <a:off x="9169226" y="5673972"/>
            <a:ext cx="25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Post-fire [11]</a:t>
            </a:r>
          </a:p>
        </p:txBody>
      </p:sp>
    </p:spTree>
    <p:extLst>
      <p:ext uri="{BB962C8B-B14F-4D97-AF65-F5344CB8AC3E}">
        <p14:creationId xmlns:p14="http://schemas.microsoft.com/office/powerpoint/2010/main" val="335392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8511-A9C8-42EB-9C19-DF0E7741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Noun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0689-6DDE-44DE-927F-57A5DFB0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Multi-stage process used to define the classes of a project, the variables in each, and each of their functions</a:t>
            </a:r>
          </a:p>
          <a:p>
            <a:pPr lvl="1"/>
            <a:r>
              <a:rPr lang="en-US"/>
              <a:t>Nouns-&gt; Classes and class variables</a:t>
            </a:r>
          </a:p>
          <a:p>
            <a:pPr lvl="1"/>
            <a:r>
              <a:rPr lang="en-US"/>
              <a:t>Verbs-&gt; class functions</a:t>
            </a:r>
          </a:p>
        </p:txBody>
      </p:sp>
    </p:spTree>
    <p:extLst>
      <p:ext uri="{BB962C8B-B14F-4D97-AF65-F5344CB8AC3E}">
        <p14:creationId xmlns:p14="http://schemas.microsoft.com/office/powerpoint/2010/main" val="374036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825A-DFB9-468A-9C08-757FC6E8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1: Describe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8E33-5F79-4C4F-B89D-870A4E1A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Buttons in elevators and on the floors control the movement of n elevators in a building with m floors. Buttons illuminate when pressed to request the elevator to stop at a specific floor; the illumination is canceled when the request has been satisfied. When an elevator has no requests, it remains at its current floor with its doors closed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149D-0150-48DB-B68A-F7C6EEA9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Two: Identify the Nouns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35CF-C120-4FFC-B817-C8793945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Buttons</a:t>
            </a:r>
            <a:r>
              <a:rPr lang="en-US"/>
              <a:t> in </a:t>
            </a:r>
            <a:r>
              <a:rPr lang="en-US" u="sng"/>
              <a:t>elevators</a:t>
            </a:r>
            <a:r>
              <a:rPr lang="en-US"/>
              <a:t> and on the </a:t>
            </a:r>
            <a:r>
              <a:rPr lang="en-US" u="sng"/>
              <a:t>floors</a:t>
            </a:r>
            <a:r>
              <a:rPr lang="en-US"/>
              <a:t> control the </a:t>
            </a:r>
            <a:r>
              <a:rPr lang="en-US" u="sng"/>
              <a:t>movement</a:t>
            </a:r>
            <a:r>
              <a:rPr lang="en-US"/>
              <a:t> of n </a:t>
            </a:r>
            <a:r>
              <a:rPr lang="en-US" u="sng"/>
              <a:t>elevators</a:t>
            </a:r>
            <a:r>
              <a:rPr lang="en-US"/>
              <a:t> in a </a:t>
            </a:r>
            <a:r>
              <a:rPr lang="en-US" u="sng"/>
              <a:t>building</a:t>
            </a:r>
            <a:r>
              <a:rPr lang="en-US"/>
              <a:t> with m </a:t>
            </a:r>
            <a:r>
              <a:rPr lang="en-US" u="sng"/>
              <a:t>floors</a:t>
            </a:r>
            <a:r>
              <a:rPr lang="en-US"/>
              <a:t>. </a:t>
            </a:r>
            <a:r>
              <a:rPr lang="en-US" u="sng"/>
              <a:t>Buttons</a:t>
            </a:r>
            <a:r>
              <a:rPr lang="en-US"/>
              <a:t> illuminate when pressed to request the </a:t>
            </a:r>
            <a:r>
              <a:rPr lang="en-US" u="sng"/>
              <a:t>elevator</a:t>
            </a:r>
            <a:r>
              <a:rPr lang="en-US"/>
              <a:t> to stop at a specific </a:t>
            </a:r>
            <a:r>
              <a:rPr lang="en-US" u="sng"/>
              <a:t>floor</a:t>
            </a:r>
            <a:r>
              <a:rPr lang="en-US"/>
              <a:t>; the </a:t>
            </a:r>
            <a:r>
              <a:rPr lang="en-US" u="sng"/>
              <a:t>illumination</a:t>
            </a:r>
            <a:r>
              <a:rPr lang="en-US"/>
              <a:t> is canceled when the request has been satisfied. When an </a:t>
            </a:r>
            <a:r>
              <a:rPr lang="en-US" u="sng"/>
              <a:t>elevator</a:t>
            </a:r>
            <a:r>
              <a:rPr lang="en-US"/>
              <a:t> has no </a:t>
            </a:r>
            <a:r>
              <a:rPr lang="en-US" u="sng"/>
              <a:t>requests</a:t>
            </a:r>
            <a:r>
              <a:rPr lang="en-US"/>
              <a:t>, it remains at its current </a:t>
            </a:r>
            <a:r>
              <a:rPr lang="en-US" u="sng"/>
              <a:t>floor</a:t>
            </a:r>
            <a:r>
              <a:rPr lang="en-US"/>
              <a:t> with its </a:t>
            </a:r>
            <a:r>
              <a:rPr lang="en-US" u="sng"/>
              <a:t>doors</a:t>
            </a:r>
            <a:r>
              <a:rPr lang="en-US"/>
              <a:t> closed</a:t>
            </a:r>
          </a:p>
          <a:p>
            <a:pPr lvl="1"/>
            <a:r>
              <a:rPr lang="en-US"/>
              <a:t>Floor, Building and Door do not belong to this project</a:t>
            </a:r>
          </a:p>
          <a:p>
            <a:pPr lvl="1"/>
            <a:r>
              <a:rPr lang="en-US"/>
              <a:t>Movement, Illumination and Request are abstract nouns that would be more like attributes to concrete nouns</a:t>
            </a:r>
          </a:p>
          <a:p>
            <a:pPr lvl="1"/>
            <a:r>
              <a:rPr lang="en-US"/>
              <a:t>This leaves only buttons and elevators</a:t>
            </a:r>
          </a:p>
        </p:txBody>
      </p:sp>
    </p:spTree>
    <p:extLst>
      <p:ext uri="{BB962C8B-B14F-4D97-AF65-F5344CB8AC3E}">
        <p14:creationId xmlns:p14="http://schemas.microsoft.com/office/powerpoint/2010/main" val="48246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B31E-3316-48BF-821D-3D41F3B9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3: Make cards for each noun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A6DE-D7E2-4FBF-92B2-26655E31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Put a noun on each card. These represent the classes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D4D1204-9B4D-4419-8DE8-0C67F33D1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92" y="5695083"/>
            <a:ext cx="1866914" cy="323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2E9DE-15BB-4285-97C6-F29F2BAE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41" y="4880695"/>
            <a:ext cx="1857389" cy="3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9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EDF0-5D19-44F1-AEB0-84702EA9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Four: Identify the verbs associated with each noun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2C2A-3D09-4D82-BF7C-09CEACEA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Buttons in elevators and on the floors </a:t>
            </a:r>
            <a:r>
              <a:rPr lang="en-US" u="sng"/>
              <a:t>control</a:t>
            </a:r>
            <a:r>
              <a:rPr lang="en-US"/>
              <a:t> the movement of n elevators in a building with m floors. Buttons </a:t>
            </a:r>
            <a:r>
              <a:rPr lang="en-US" u="sng"/>
              <a:t>illuminate</a:t>
            </a:r>
            <a:r>
              <a:rPr lang="en-US"/>
              <a:t> when </a:t>
            </a:r>
            <a:r>
              <a:rPr lang="en-US" u="sng"/>
              <a:t>pressed</a:t>
            </a:r>
            <a:r>
              <a:rPr lang="en-US"/>
              <a:t> to </a:t>
            </a:r>
            <a:r>
              <a:rPr lang="en-US" u="sng"/>
              <a:t>request</a:t>
            </a:r>
            <a:r>
              <a:rPr lang="en-US"/>
              <a:t> the elevator to </a:t>
            </a:r>
            <a:r>
              <a:rPr lang="en-US" u="sng"/>
              <a:t>stop</a:t>
            </a:r>
            <a:r>
              <a:rPr lang="en-US"/>
              <a:t> at a specific floor; the illumination is </a:t>
            </a:r>
            <a:r>
              <a:rPr lang="en-US" u="sng"/>
              <a:t>canceled</a:t>
            </a:r>
            <a:r>
              <a:rPr lang="en-US"/>
              <a:t> when the request has been </a:t>
            </a:r>
            <a:r>
              <a:rPr lang="en-US" u="sng"/>
              <a:t>satisfied</a:t>
            </a:r>
            <a:r>
              <a:rPr lang="en-US"/>
              <a:t>. When an elevator </a:t>
            </a:r>
            <a:r>
              <a:rPr lang="en-US" u="sng"/>
              <a:t>has no requests</a:t>
            </a:r>
            <a:r>
              <a:rPr lang="en-US"/>
              <a:t>, it </a:t>
            </a:r>
            <a:r>
              <a:rPr lang="en-US" u="sng"/>
              <a:t>remains</a:t>
            </a:r>
            <a:r>
              <a:rPr lang="en-US"/>
              <a:t> at its current floor with its doors closed</a:t>
            </a:r>
          </a:p>
          <a:p>
            <a:pPr lvl="1"/>
            <a:r>
              <a:rPr lang="en-US"/>
              <a:t>Use these verbs to form the functions and variables in each class</a:t>
            </a:r>
          </a:p>
        </p:txBody>
      </p:sp>
    </p:spTree>
    <p:extLst>
      <p:ext uri="{BB962C8B-B14F-4D97-AF65-F5344CB8AC3E}">
        <p14:creationId xmlns:p14="http://schemas.microsoft.com/office/powerpoint/2010/main" val="1171331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DC2BE8FBBC6B4DABDAFCA0AC25932C" ma:contentTypeVersion="7" ma:contentTypeDescription="Create a new document." ma:contentTypeScope="" ma:versionID="3666cdd5f823c04c05f28a9dc28a696c">
  <xsd:schema xmlns:xsd="http://www.w3.org/2001/XMLSchema" xmlns:xs="http://www.w3.org/2001/XMLSchema" xmlns:p="http://schemas.microsoft.com/office/2006/metadata/properties" xmlns:ns2="462020ed-9a82-4589-be62-1e1ee0b70c04" targetNamespace="http://schemas.microsoft.com/office/2006/metadata/properties" ma:root="true" ma:fieldsID="f5ef0423f1f85362f1f304fcec209ce9" ns2:_="">
    <xsd:import namespace="462020ed-9a82-4589-be62-1e1ee0b70c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020ed-9a82-4589-be62-1e1ee0b70c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ACF5CA-1CC3-4F58-B63C-57CF9748A285}">
  <ds:schemaRefs>
    <ds:schemaRef ds:uri="462020ed-9a82-4589-be62-1e1ee0b70c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3457BB-95C9-4DB3-A894-D92B903D5506}">
  <ds:schemaRefs>
    <ds:schemaRef ds:uri="462020ed-9a82-4589-be62-1e1ee0b70c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F3B377-D4B8-45B3-856C-A7C1518FA9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Mesh</vt:lpstr>
      <vt:lpstr>Algorithms</vt:lpstr>
      <vt:lpstr>different ways to design algorithms</vt:lpstr>
      <vt:lpstr>Petri-Nets</vt:lpstr>
      <vt:lpstr>Petri-nets</vt:lpstr>
      <vt:lpstr>Noun Extraction</vt:lpstr>
      <vt:lpstr>Stage 1: Describe the Product</vt:lpstr>
      <vt:lpstr>Stage Two: Identify the Nouns </vt:lpstr>
      <vt:lpstr>Stage 3: Make cards for each noun</vt:lpstr>
      <vt:lpstr>Stage Four: Identify the verbs associated with each noun </vt:lpstr>
      <vt:lpstr>Stage 5: Determine Dependencies</vt:lpstr>
      <vt:lpstr>What the noun cards are lacking</vt:lpstr>
      <vt:lpstr>Flow-Charts</vt:lpstr>
      <vt:lpstr>Standard basic shapes</vt:lpstr>
      <vt:lpstr>PowerPoint Presentation</vt:lpstr>
      <vt:lpstr>State Management</vt:lpstr>
      <vt:lpstr>Sequence Diagrams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Rice, Braden</dc:creator>
  <cp:revision>1</cp:revision>
  <dcterms:created xsi:type="dcterms:W3CDTF">2019-06-04T19:39:16Z</dcterms:created>
  <dcterms:modified xsi:type="dcterms:W3CDTF">2019-06-06T17:49:04Z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0x01010038DC2BE8FBBC6B4DABDAFCA0AC25932C</vt:lpwstr>
  </property>
</Properties>
</file>