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6"/>
  </p:notesMasterIdLst>
  <p:sldIdLst>
    <p:sldId id="256" r:id="rId5"/>
    <p:sldId id="262" r:id="rId6"/>
    <p:sldId id="264" r:id="rId7"/>
    <p:sldId id="257" r:id="rId8"/>
    <p:sldId id="259" r:id="rId9"/>
    <p:sldId id="267" r:id="rId10"/>
    <p:sldId id="260" r:id="rId11"/>
    <p:sldId id="261" r:id="rId12"/>
    <p:sldId id="258" r:id="rId13"/>
    <p:sldId id="266" r:id="rId14"/>
    <p:sldId id="263" r:id="rId15"/>
  </p:sldIdLst>
  <p:sldSz cx="12192000" cy="6858000"/>
  <p:notesSz cx="6858000" cy="114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0E38E-5CD6-4D59-9FF7-B4D589784848}" v="59" dt="2019-06-06T03:46:12.254"/>
    <p1510:client id="{32249CE7-ED02-46E6-9F39-106CACBFA55F}" v="36" dt="2019-06-06T03:09:21.308"/>
    <p1510:client id="{49D7B52C-01B9-47CA-B205-82A62F658B16}" v="246" dt="2019-06-06T03:57:21.419"/>
    <p1510:client id="{545E9873-AD73-4EF5-9136-94D210C8780E}" v="336" dt="2019-06-06T03:24:00.329"/>
    <p1510:client id="{7002F8D5-8C4C-4697-8C9D-07F8EF3EE5DF}" v="227" dt="2019-06-06T18:32:13.235"/>
    <p1510:client id="{72443BA2-A993-4D03-B741-D928AD65B465}" v="2" dt="2019-06-06T18:35:24.224"/>
    <p1510:client id="{95475CB3-5CDA-40C0-9E38-4D271039C68A}" v="197" dt="2019-06-06T17:00:37.698"/>
    <p1510:client id="{AB442BE6-0872-D1D8-1A55-1E14D9A599A5}" v="96" dt="2019-06-06T19:10:50.070"/>
    <p1510:client id="{BA585C85-CF1A-45B8-AB26-8645642949A8}" v="19" dt="2019-06-06T19:15:29.007"/>
    <p1510:client id="{F138B653-EBB9-445E-983E-84A1018D61CD}" v="24" dt="2019-06-06T19:08:19.746"/>
    <p1510:client id="{FC9AF98A-C3E7-4FC3-8478-149B71C86C15}" v="49" dt="2019-06-06T03:31:51.328"/>
    <p1510:client id="{FFE0A211-D5B5-42A3-B091-FF2269F7D2A0}" v="21" dt="2019-06-06T18:33:22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en, Robert" userId="S::nielrobe@byui.edu::6126c1ab-8323-47af-ba5b-a33eebb49bf0" providerId="AD" clId="Web-{7002F8D5-8C4C-4697-8C9D-07F8EF3EE5DF}"/>
    <pc:docChg chg="modSld">
      <pc:chgData name="Nielsen, Robert" userId="S::nielrobe@byui.edu::6126c1ab-8323-47af-ba5b-a33eebb49bf0" providerId="AD" clId="Web-{7002F8D5-8C4C-4697-8C9D-07F8EF3EE5DF}" dt="2019-06-06T18:32:13.235" v="226" actId="20577"/>
      <pc:docMkLst>
        <pc:docMk/>
      </pc:docMkLst>
      <pc:sldChg chg="modSp">
        <pc:chgData name="Nielsen, Robert" userId="S::nielrobe@byui.edu::6126c1ab-8323-47af-ba5b-a33eebb49bf0" providerId="AD" clId="Web-{7002F8D5-8C4C-4697-8C9D-07F8EF3EE5DF}" dt="2019-06-06T18:32:13.235" v="225" actId="20577"/>
        <pc:sldMkLst>
          <pc:docMk/>
          <pc:sldMk cId="1756264202" sldId="259"/>
        </pc:sldMkLst>
        <pc:spChg chg="mod">
          <ac:chgData name="Nielsen, Robert" userId="S::nielrobe@byui.edu::6126c1ab-8323-47af-ba5b-a33eebb49bf0" providerId="AD" clId="Web-{7002F8D5-8C4C-4697-8C9D-07F8EF3EE5DF}" dt="2019-06-06T18:32:13.235" v="225" actId="20577"/>
          <ac:spMkLst>
            <pc:docMk/>
            <pc:sldMk cId="1756264202" sldId="259"/>
            <ac:spMk id="6" creationId="{87BDC56F-0D9B-413B-9936-59A96E7C978B}"/>
          </ac:spMkLst>
        </pc:spChg>
      </pc:sldChg>
    </pc:docChg>
  </pc:docChgLst>
  <pc:docChgLst>
    <pc:chgData name="Lundberg, Cody" userId="S::vikingsv@byui.edu::6461abb5-e9df-4c7b-aade-21c5506fe607" providerId="AD" clId="Web-{32249CE7-ED02-46E6-9F39-106CACBFA55F}"/>
    <pc:docChg chg="modSld">
      <pc:chgData name="Lundberg, Cody" userId="S::vikingsv@byui.edu::6461abb5-e9df-4c7b-aade-21c5506fe607" providerId="AD" clId="Web-{32249CE7-ED02-46E6-9F39-106CACBFA55F}" dt="2019-06-06T03:09:21.308" v="39" actId="1076"/>
      <pc:docMkLst>
        <pc:docMk/>
      </pc:docMkLst>
      <pc:sldChg chg="modSp">
        <pc:chgData name="Lundberg, Cody" userId="S::vikingsv@byui.edu::6461abb5-e9df-4c7b-aade-21c5506fe607" providerId="AD" clId="Web-{32249CE7-ED02-46E6-9F39-106CACBFA55F}" dt="2019-06-06T03:09:21.308" v="39" actId="1076"/>
        <pc:sldMkLst>
          <pc:docMk/>
          <pc:sldMk cId="2728998258" sldId="257"/>
        </pc:sldMkLst>
        <pc:spChg chg="mod">
          <ac:chgData name="Lundberg, Cody" userId="S::vikingsv@byui.edu::6461abb5-e9df-4c7b-aade-21c5506fe607" providerId="AD" clId="Web-{32249CE7-ED02-46E6-9F39-106CACBFA55F}" dt="2019-06-06T03:09:14.635" v="36" actId="20577"/>
          <ac:spMkLst>
            <pc:docMk/>
            <pc:sldMk cId="2728998258" sldId="257"/>
            <ac:spMk id="3" creationId="{A48C8A94-AC81-4CD8-B94C-36D70B83984B}"/>
          </ac:spMkLst>
        </pc:spChg>
        <pc:graphicFrameChg chg="mod modGraphic">
          <ac:chgData name="Lundberg, Cody" userId="S::vikingsv@byui.edu::6461abb5-e9df-4c7b-aade-21c5506fe607" providerId="AD" clId="Web-{32249CE7-ED02-46E6-9F39-106CACBFA55F}" dt="2019-06-06T03:09:21.308" v="39" actId="1076"/>
          <ac:graphicFrameMkLst>
            <pc:docMk/>
            <pc:sldMk cId="2728998258" sldId="257"/>
            <ac:graphicFrameMk id="10" creationId="{E9D16A52-E4FB-490D-988A-532A441033E5}"/>
          </ac:graphicFrameMkLst>
        </pc:graphicFrameChg>
      </pc:sldChg>
    </pc:docChg>
  </pc:docChgLst>
  <pc:docChgLst>
    <pc:chgData name="Newell, Zach" userId="S::newell@byui.edu::857561af-ae7a-47e8-9a3e-461ab8bbb78e" providerId="AD" clId="Web-{597E9F28-61A7-467D-BF6C-0FC8F92FE4FC}"/>
    <pc:docChg chg="addSld modSld">
      <pc:chgData name="Newell, Zach" userId="S::newell@byui.edu::857561af-ae7a-47e8-9a3e-461ab8bbb78e" providerId="AD" clId="Web-{597E9F28-61A7-467D-BF6C-0FC8F92FE4FC}" dt="2019-06-04T19:10:31.505" v="27" actId="20577"/>
      <pc:docMkLst>
        <pc:docMk/>
      </pc:docMkLst>
      <pc:sldChg chg="modSp">
        <pc:chgData name="Newell, Zach" userId="S::newell@byui.edu::857561af-ae7a-47e8-9a3e-461ab8bbb78e" providerId="AD" clId="Web-{597E9F28-61A7-467D-BF6C-0FC8F92FE4FC}" dt="2019-06-04T19:09:33.161" v="2" actId="20577"/>
        <pc:sldMkLst>
          <pc:docMk/>
          <pc:sldMk cId="2728998258" sldId="257"/>
        </pc:sldMkLst>
        <pc:spChg chg="mod">
          <ac:chgData name="Newell, Zach" userId="S::newell@byui.edu::857561af-ae7a-47e8-9a3e-461ab8bbb78e" providerId="AD" clId="Web-{597E9F28-61A7-467D-BF6C-0FC8F92FE4FC}" dt="2019-06-04T19:09:33.161" v="2" actId="20577"/>
          <ac:spMkLst>
            <pc:docMk/>
            <pc:sldMk cId="2728998258" sldId="257"/>
            <ac:spMk id="2" creationId="{446C2E1C-F2D8-4D1F-8A0E-0CD4ECFF59CD}"/>
          </ac:spMkLst>
        </pc:spChg>
      </pc:sldChg>
      <pc:sldChg chg="modSp new">
        <pc:chgData name="Newell, Zach" userId="S::newell@byui.edu::857561af-ae7a-47e8-9a3e-461ab8bbb78e" providerId="AD" clId="Web-{597E9F28-61A7-467D-BF6C-0FC8F92FE4FC}" dt="2019-06-04T19:09:50.583" v="10" actId="20577"/>
        <pc:sldMkLst>
          <pc:docMk/>
          <pc:sldMk cId="1756264202" sldId="259"/>
        </pc:sldMkLst>
        <pc:spChg chg="mod">
          <ac:chgData name="Newell, Zach" userId="S::newell@byui.edu::857561af-ae7a-47e8-9a3e-461ab8bbb78e" providerId="AD" clId="Web-{597E9F28-61A7-467D-BF6C-0FC8F92FE4FC}" dt="2019-06-04T19:09:50.583" v="10" actId="20577"/>
          <ac:spMkLst>
            <pc:docMk/>
            <pc:sldMk cId="1756264202" sldId="259"/>
            <ac:spMk id="2" creationId="{EACCF1B8-EAFD-42BD-8A54-C4B96199748E}"/>
          </ac:spMkLst>
        </pc:spChg>
      </pc:sldChg>
      <pc:sldChg chg="modSp new">
        <pc:chgData name="Newell, Zach" userId="S::newell@byui.edu::857561af-ae7a-47e8-9a3e-461ab8bbb78e" providerId="AD" clId="Web-{597E9F28-61A7-467D-BF6C-0FC8F92FE4FC}" dt="2019-06-04T19:09:56.677" v="16" actId="20577"/>
        <pc:sldMkLst>
          <pc:docMk/>
          <pc:sldMk cId="905096102" sldId="260"/>
        </pc:sldMkLst>
        <pc:spChg chg="mod">
          <ac:chgData name="Newell, Zach" userId="S::newell@byui.edu::857561af-ae7a-47e8-9a3e-461ab8bbb78e" providerId="AD" clId="Web-{597E9F28-61A7-467D-BF6C-0FC8F92FE4FC}" dt="2019-06-04T19:09:56.677" v="16" actId="20577"/>
          <ac:spMkLst>
            <pc:docMk/>
            <pc:sldMk cId="905096102" sldId="260"/>
            <ac:spMk id="2" creationId="{1D42E808-D478-46CC-97E3-1F76CC7179EC}"/>
          </ac:spMkLst>
        </pc:spChg>
      </pc:sldChg>
      <pc:sldChg chg="modSp new">
        <pc:chgData name="Newell, Zach" userId="S::newell@byui.edu::857561af-ae7a-47e8-9a3e-461ab8bbb78e" providerId="AD" clId="Web-{597E9F28-61A7-467D-BF6C-0FC8F92FE4FC}" dt="2019-06-04T19:10:09.177" v="22" actId="20577"/>
        <pc:sldMkLst>
          <pc:docMk/>
          <pc:sldMk cId="559980152" sldId="261"/>
        </pc:sldMkLst>
        <pc:spChg chg="mod">
          <ac:chgData name="Newell, Zach" userId="S::newell@byui.edu::857561af-ae7a-47e8-9a3e-461ab8bbb78e" providerId="AD" clId="Web-{597E9F28-61A7-467D-BF6C-0FC8F92FE4FC}" dt="2019-06-04T19:10:09.177" v="22" actId="20577"/>
          <ac:spMkLst>
            <pc:docMk/>
            <pc:sldMk cId="559980152" sldId="261"/>
            <ac:spMk id="2" creationId="{8938F7DA-0F9A-4001-96C5-17938C1E1A1E}"/>
          </ac:spMkLst>
        </pc:spChg>
      </pc:sldChg>
      <pc:sldChg chg="modSp new">
        <pc:chgData name="Newell, Zach" userId="S::newell@byui.edu::857561af-ae7a-47e8-9a3e-461ab8bbb78e" providerId="AD" clId="Web-{597E9F28-61A7-467D-BF6C-0FC8F92FE4FC}" dt="2019-06-04T19:10:31.505" v="27" actId="20577"/>
        <pc:sldMkLst>
          <pc:docMk/>
          <pc:sldMk cId="1597423808" sldId="262"/>
        </pc:sldMkLst>
        <pc:spChg chg="mod">
          <ac:chgData name="Newell, Zach" userId="S::newell@byui.edu::857561af-ae7a-47e8-9a3e-461ab8bbb78e" providerId="AD" clId="Web-{597E9F28-61A7-467D-BF6C-0FC8F92FE4FC}" dt="2019-06-04T19:10:31.505" v="27" actId="20577"/>
          <ac:spMkLst>
            <pc:docMk/>
            <pc:sldMk cId="1597423808" sldId="262"/>
            <ac:spMk id="2" creationId="{728A0B5B-B8C7-400E-B1A0-232B0D5E4248}"/>
          </ac:spMkLst>
        </pc:spChg>
      </pc:sldChg>
    </pc:docChg>
  </pc:docChgLst>
  <pc:docChgLst>
    <pc:chgData name="Lundberg, Cody" userId="S::vikingsv@byui.edu::6461abb5-e9df-4c7b-aade-21c5506fe607" providerId="AD" clId="Web-{FFE0A211-D5B5-42A3-B091-FF2269F7D2A0}"/>
    <pc:docChg chg="modSld">
      <pc:chgData name="Lundberg, Cody" userId="S::vikingsv@byui.edu::6461abb5-e9df-4c7b-aade-21c5506fe607" providerId="AD" clId="Web-{FFE0A211-D5B5-42A3-B091-FF2269F7D2A0}" dt="2019-06-06T18:33:22.816" v="25" actId="1076"/>
      <pc:docMkLst>
        <pc:docMk/>
      </pc:docMkLst>
      <pc:sldChg chg="addSp delSp modSp">
        <pc:chgData name="Lundberg, Cody" userId="S::vikingsv@byui.edu::6461abb5-e9df-4c7b-aade-21c5506fe607" providerId="AD" clId="Web-{FFE0A211-D5B5-42A3-B091-FF2269F7D2A0}" dt="2019-06-06T18:33:22.816" v="25" actId="1076"/>
        <pc:sldMkLst>
          <pc:docMk/>
          <pc:sldMk cId="2728998258" sldId="257"/>
        </pc:sldMkLst>
        <pc:graphicFrameChg chg="del mod modGraphic">
          <ac:chgData name="Lundberg, Cody" userId="S::vikingsv@byui.edu::6461abb5-e9df-4c7b-aade-21c5506fe607" providerId="AD" clId="Web-{FFE0A211-D5B5-42A3-B091-FF2269F7D2A0}" dt="2019-06-06T18:31:59.550" v="13"/>
          <ac:graphicFrameMkLst>
            <pc:docMk/>
            <pc:sldMk cId="2728998258" sldId="257"/>
            <ac:graphicFrameMk id="10" creationId="{E9D16A52-E4FB-490D-988A-532A441033E5}"/>
          </ac:graphicFrameMkLst>
        </pc:graphicFrameChg>
        <pc:picChg chg="add mod">
          <ac:chgData name="Lundberg, Cody" userId="S::vikingsv@byui.edu::6461abb5-e9df-4c7b-aade-21c5506fe607" providerId="AD" clId="Web-{FFE0A211-D5B5-42A3-B091-FF2269F7D2A0}" dt="2019-06-06T18:33:22.816" v="25" actId="1076"/>
          <ac:picMkLst>
            <pc:docMk/>
            <pc:sldMk cId="2728998258" sldId="257"/>
            <ac:picMk id="5" creationId="{DDB8EE4E-43CA-4B37-82E6-E6ACD249DB92}"/>
          </ac:picMkLst>
        </pc:picChg>
      </pc:sldChg>
      <pc:sldChg chg="addSp delSp modSp">
        <pc:chgData name="Lundberg, Cody" userId="S::vikingsv@byui.edu::6461abb5-e9df-4c7b-aade-21c5506fe607" providerId="AD" clId="Web-{FFE0A211-D5B5-42A3-B091-FF2269F7D2A0}" dt="2019-06-06T18:33:01.769" v="23" actId="1076"/>
        <pc:sldMkLst>
          <pc:docMk/>
          <pc:sldMk cId="797134987" sldId="264"/>
        </pc:sldMkLst>
        <pc:spChg chg="add del mod">
          <ac:chgData name="Lundberg, Cody" userId="S::vikingsv@byui.edu::6461abb5-e9df-4c7b-aade-21c5506fe607" providerId="AD" clId="Web-{FFE0A211-D5B5-42A3-B091-FF2269F7D2A0}" dt="2019-06-06T18:32:08.706" v="14"/>
          <ac:spMkLst>
            <pc:docMk/>
            <pc:sldMk cId="797134987" sldId="264"/>
            <ac:spMk id="6" creationId="{FF2D0499-DB03-4BB0-ABCF-0F640FC14500}"/>
          </ac:spMkLst>
        </pc:spChg>
        <pc:graphicFrameChg chg="del">
          <ac:chgData name="Lundberg, Cody" userId="S::vikingsv@byui.edu::6461abb5-e9df-4c7b-aade-21c5506fe607" providerId="AD" clId="Web-{FFE0A211-D5B5-42A3-B091-FF2269F7D2A0}" dt="2019-06-06T18:32:32.690" v="17"/>
          <ac:graphicFrameMkLst>
            <pc:docMk/>
            <pc:sldMk cId="797134987" sldId="264"/>
            <ac:graphicFrameMk id="5" creationId="{A7531774-07B1-49F9-836E-B2969E376C56}"/>
          </ac:graphicFrameMkLst>
        </pc:graphicFrameChg>
        <pc:graphicFrameChg chg="add mod ord modGraphic">
          <ac:chgData name="Lundberg, Cody" userId="S::vikingsv@byui.edu::6461abb5-e9df-4c7b-aade-21c5506fe607" providerId="AD" clId="Web-{FFE0A211-D5B5-42A3-B091-FF2269F7D2A0}" dt="2019-06-06T18:33:01.769" v="23" actId="1076"/>
          <ac:graphicFrameMkLst>
            <pc:docMk/>
            <pc:sldMk cId="797134987" sldId="264"/>
            <ac:graphicFrameMk id="9" creationId="{A9FEFB96-E73B-4A73-8369-B8D58108C623}"/>
          </ac:graphicFrameMkLst>
        </pc:graphicFrameChg>
        <pc:picChg chg="del mod">
          <ac:chgData name="Lundberg, Cody" userId="S::vikingsv@byui.edu::6461abb5-e9df-4c7b-aade-21c5506fe607" providerId="AD" clId="Web-{FFE0A211-D5B5-42A3-B091-FF2269F7D2A0}" dt="2019-06-06T18:31:06.659" v="1"/>
          <ac:picMkLst>
            <pc:docMk/>
            <pc:sldMk cId="797134987" sldId="264"/>
            <ac:picMk id="11" creationId="{AB6591AE-7E73-431E-9C3F-D57EDC61EC6D}"/>
          </ac:picMkLst>
        </pc:picChg>
      </pc:sldChg>
    </pc:docChg>
  </pc:docChgLst>
  <pc:docChgLst>
    <pc:chgData name="Gehring, Sawyer" userId="S::sawyergehring@byui.edu::a864a544-b0ba-4997-bc94-752c9f80976d" providerId="AD" clId="Web-{545E9873-AD73-4EF5-9136-94D210C8780E}"/>
    <pc:docChg chg="addSld delSld modSld">
      <pc:chgData name="Gehring, Sawyer" userId="S::sawyergehring@byui.edu::a864a544-b0ba-4997-bc94-752c9f80976d" providerId="AD" clId="Web-{545E9873-AD73-4EF5-9136-94D210C8780E}" dt="2019-06-06T03:24:23.204" v="446"/>
      <pc:docMkLst>
        <pc:docMk/>
      </pc:docMkLst>
      <pc:sldChg chg="addSp delSp modSp">
        <pc:chgData name="Gehring, Sawyer" userId="S::sawyergehring@byui.edu::a864a544-b0ba-4997-bc94-752c9f80976d" providerId="AD" clId="Web-{545E9873-AD73-4EF5-9136-94D210C8780E}" dt="2019-06-06T03:24:17.282" v="444"/>
        <pc:sldMkLst>
          <pc:docMk/>
          <pc:sldMk cId="2728998258" sldId="257"/>
        </pc:sldMkLst>
        <pc:spChg chg="add del mod">
          <ac:chgData name="Gehring, Sawyer" userId="S::sawyergehring@byui.edu::a864a544-b0ba-4997-bc94-752c9f80976d" providerId="AD" clId="Web-{545E9873-AD73-4EF5-9136-94D210C8780E}" dt="2019-06-06T03:24:17.282" v="444"/>
          <ac:spMkLst>
            <pc:docMk/>
            <pc:sldMk cId="2728998258" sldId="257"/>
            <ac:spMk id="3" creationId="{A48C8A94-AC81-4CD8-B94C-36D70B83984B}"/>
          </ac:spMkLst>
        </pc:spChg>
        <pc:graphicFrameChg chg="add mod modGraphic">
          <ac:chgData name="Gehring, Sawyer" userId="S::sawyergehring@byui.edu::a864a544-b0ba-4997-bc94-752c9f80976d" providerId="AD" clId="Web-{545E9873-AD73-4EF5-9136-94D210C8780E}" dt="2019-06-06T03:14:01.494" v="374"/>
          <ac:graphicFrameMkLst>
            <pc:docMk/>
            <pc:sldMk cId="2728998258" sldId="257"/>
            <ac:graphicFrameMk id="10" creationId="{E9D16A52-E4FB-490D-988A-532A441033E5}"/>
          </ac:graphicFrameMkLst>
        </pc:graphicFrameChg>
        <pc:graphicFrameChg chg="add del mod ord modGraphic">
          <ac:chgData name="Gehring, Sawyer" userId="S::sawyergehring@byui.edu::a864a544-b0ba-4997-bc94-752c9f80976d" providerId="AD" clId="Web-{545E9873-AD73-4EF5-9136-94D210C8780E}" dt="2019-06-06T03:24:17.282" v="444"/>
          <ac:graphicFrameMkLst>
            <pc:docMk/>
            <pc:sldMk cId="2728998258" sldId="257"/>
            <ac:graphicFrameMk id="13" creationId="{37313979-FEF2-46CE-A710-85F0E14B90D8}"/>
          </ac:graphicFrameMkLst>
        </pc:graphicFrameChg>
        <pc:picChg chg="add del mod ord">
          <ac:chgData name="Gehring, Sawyer" userId="S::sawyergehring@byui.edu::a864a544-b0ba-4997-bc94-752c9f80976d" providerId="AD" clId="Web-{545E9873-AD73-4EF5-9136-94D210C8780E}" dt="2019-06-06T03:03:58.473" v="1"/>
          <ac:picMkLst>
            <pc:docMk/>
            <pc:sldMk cId="2728998258" sldId="257"/>
            <ac:picMk id="4" creationId="{AF242BD9-716C-4625-BC35-8E1AF69678C5}"/>
          </ac:picMkLst>
        </pc:picChg>
        <pc:picChg chg="add del mod ord">
          <ac:chgData name="Gehring, Sawyer" userId="S::sawyergehring@byui.edu::a864a544-b0ba-4997-bc94-752c9f80976d" providerId="AD" clId="Web-{545E9873-AD73-4EF5-9136-94D210C8780E}" dt="2019-06-06T03:04:16.084" v="5"/>
          <ac:picMkLst>
            <pc:docMk/>
            <pc:sldMk cId="2728998258" sldId="257"/>
            <ac:picMk id="6" creationId="{F0AA4647-7C00-44E9-ADFF-8FB41AF1CC7C}"/>
          </ac:picMkLst>
        </pc:picChg>
        <pc:picChg chg="add del mod">
          <ac:chgData name="Gehring, Sawyer" userId="S::sawyergehring@byui.edu::a864a544-b0ba-4997-bc94-752c9f80976d" providerId="AD" clId="Web-{545E9873-AD73-4EF5-9136-94D210C8780E}" dt="2019-06-06T03:10:15.461" v="268"/>
          <ac:picMkLst>
            <pc:docMk/>
            <pc:sldMk cId="2728998258" sldId="257"/>
            <ac:picMk id="8" creationId="{D014B580-8910-44D6-BABC-3380AF67FA56}"/>
          </ac:picMkLst>
        </pc:picChg>
      </pc:sldChg>
      <pc:sldChg chg="addSp delSp modSp add replId">
        <pc:chgData name="Gehring, Sawyer" userId="S::sawyergehring@byui.edu::a864a544-b0ba-4997-bc94-752c9f80976d" providerId="AD" clId="Web-{545E9873-AD73-4EF5-9136-94D210C8780E}" dt="2019-06-06T03:24:23.204" v="446"/>
        <pc:sldMkLst>
          <pc:docMk/>
          <pc:sldMk cId="797134987" sldId="264"/>
        </pc:sldMkLst>
        <pc:spChg chg="del">
          <ac:chgData name="Gehring, Sawyer" userId="S::sawyergehring@byui.edu::a864a544-b0ba-4997-bc94-752c9f80976d" providerId="AD" clId="Web-{545E9873-AD73-4EF5-9136-94D210C8780E}" dt="2019-06-06T03:18:26.108" v="408"/>
          <ac:spMkLst>
            <pc:docMk/>
            <pc:sldMk cId="797134987" sldId="264"/>
            <ac:spMk id="3" creationId="{A48C8A94-AC81-4CD8-B94C-36D70B83984B}"/>
          </ac:spMkLst>
        </pc:spChg>
        <pc:graphicFrameChg chg="add mod ord modGraphic">
          <ac:chgData name="Gehring, Sawyer" userId="S::sawyergehring@byui.edu::a864a544-b0ba-4997-bc94-752c9f80976d" providerId="AD" clId="Web-{545E9873-AD73-4EF5-9136-94D210C8780E}" dt="2019-06-06T03:20:25.390" v="439"/>
          <ac:graphicFrameMkLst>
            <pc:docMk/>
            <pc:sldMk cId="797134987" sldId="264"/>
            <ac:graphicFrameMk id="4" creationId="{3B3C2A33-627B-4435-8D3C-A91FE07019CE}"/>
          </ac:graphicFrameMkLst>
        </pc:graphicFrameChg>
        <pc:graphicFrameChg chg="add del mod">
          <ac:chgData name="Gehring, Sawyer" userId="S::sawyergehring@byui.edu::a864a544-b0ba-4997-bc94-752c9f80976d" providerId="AD" clId="Web-{545E9873-AD73-4EF5-9136-94D210C8780E}" dt="2019-06-06T03:24:23.204" v="446"/>
          <ac:graphicFrameMkLst>
            <pc:docMk/>
            <pc:sldMk cId="797134987" sldId="264"/>
            <ac:graphicFrameMk id="6" creationId="{E152C1EC-A2AC-4D4D-A43D-FE47BCEF1258}"/>
          </ac:graphicFrameMkLst>
        </pc:graphicFrameChg>
        <pc:graphicFrameChg chg="del mod modGraphic">
          <ac:chgData name="Gehring, Sawyer" userId="S::sawyergehring@byui.edu::a864a544-b0ba-4997-bc94-752c9f80976d" providerId="AD" clId="Web-{545E9873-AD73-4EF5-9136-94D210C8780E}" dt="2019-06-06T03:20:15.375" v="436"/>
          <ac:graphicFrameMkLst>
            <pc:docMk/>
            <pc:sldMk cId="797134987" sldId="264"/>
            <ac:graphicFrameMk id="10" creationId="{E9D16A52-E4FB-490D-988A-532A441033E5}"/>
          </ac:graphicFrameMkLst>
        </pc:graphicFrameChg>
      </pc:sldChg>
      <pc:sldChg chg="modSp add del replId">
        <pc:chgData name="Gehring, Sawyer" userId="S::sawyergehring@byui.edu::a864a544-b0ba-4997-bc94-752c9f80976d" providerId="AD" clId="Web-{545E9873-AD73-4EF5-9136-94D210C8780E}" dt="2019-06-06T03:16:04.386" v="398"/>
        <pc:sldMkLst>
          <pc:docMk/>
          <pc:sldMk cId="1807231236" sldId="264"/>
        </pc:sldMkLst>
        <pc:graphicFrameChg chg="mod modGraphic">
          <ac:chgData name="Gehring, Sawyer" userId="S::sawyergehring@byui.edu::a864a544-b0ba-4997-bc94-752c9f80976d" providerId="AD" clId="Web-{545E9873-AD73-4EF5-9136-94D210C8780E}" dt="2019-06-06T03:16:00.479" v="397"/>
          <ac:graphicFrameMkLst>
            <pc:docMk/>
            <pc:sldMk cId="1807231236" sldId="264"/>
            <ac:graphicFrameMk id="10" creationId="{E9D16A52-E4FB-490D-988A-532A441033E5}"/>
          </ac:graphicFrameMkLst>
        </pc:graphicFrameChg>
      </pc:sldChg>
    </pc:docChg>
  </pc:docChgLst>
  <pc:docChgLst>
    <pc:chgData name="Sawyer Gehring" userId="a864a544-b0ba-4997-bc94-752c9f80976d" providerId="ADAL" clId="{BBCDD209-98B5-4992-8C50-5E1EB7BFEAAC}"/>
    <pc:docChg chg="undo redo custSel addSld delSld modSld sldOrd">
      <pc:chgData name="Sawyer Gehring" userId="a864a544-b0ba-4997-bc94-752c9f80976d" providerId="ADAL" clId="{BBCDD209-98B5-4992-8C50-5E1EB7BFEAAC}" dt="2019-06-06T19:07:58.316" v="644" actId="313"/>
      <pc:docMkLst>
        <pc:docMk/>
      </pc:docMkLst>
      <pc:sldChg chg="modSp">
        <pc:chgData name="Sawyer Gehring" userId="a864a544-b0ba-4997-bc94-752c9f80976d" providerId="ADAL" clId="{BBCDD209-98B5-4992-8C50-5E1EB7BFEAAC}" dt="2019-06-06T17:45:49.281" v="601" actId="20577"/>
        <pc:sldMkLst>
          <pc:docMk/>
          <pc:sldMk cId="2728998258" sldId="257"/>
        </pc:sldMkLst>
        <pc:spChg chg="mod">
          <ac:chgData name="Sawyer Gehring" userId="a864a544-b0ba-4997-bc94-752c9f80976d" providerId="ADAL" clId="{BBCDD209-98B5-4992-8C50-5E1EB7BFEAAC}" dt="2019-06-06T17:45:49.281" v="601" actId="20577"/>
          <ac:spMkLst>
            <pc:docMk/>
            <pc:sldMk cId="2728998258" sldId="257"/>
            <ac:spMk id="3" creationId="{A48C8A94-AC81-4CD8-B94C-36D70B83984B}"/>
          </ac:spMkLst>
        </pc:spChg>
        <pc:graphicFrameChg chg="mod modGraphic">
          <ac:chgData name="Sawyer Gehring" userId="a864a544-b0ba-4997-bc94-752c9f80976d" providerId="ADAL" clId="{BBCDD209-98B5-4992-8C50-5E1EB7BFEAAC}" dt="2019-06-06T04:40:51.088" v="105"/>
          <ac:graphicFrameMkLst>
            <pc:docMk/>
            <pc:sldMk cId="2728998258" sldId="257"/>
            <ac:graphicFrameMk id="10" creationId="{E9D16A52-E4FB-490D-988A-532A441033E5}"/>
          </ac:graphicFrameMkLst>
        </pc:graphicFrameChg>
      </pc:sldChg>
      <pc:sldChg chg="modSp">
        <pc:chgData name="Sawyer Gehring" userId="a864a544-b0ba-4997-bc94-752c9f80976d" providerId="ADAL" clId="{BBCDD209-98B5-4992-8C50-5E1EB7BFEAAC}" dt="2019-06-06T05:14:50.822" v="222" actId="20577"/>
        <pc:sldMkLst>
          <pc:docMk/>
          <pc:sldMk cId="2131189957" sldId="258"/>
        </pc:sldMkLst>
        <pc:spChg chg="mod">
          <ac:chgData name="Sawyer Gehring" userId="a864a544-b0ba-4997-bc94-752c9f80976d" providerId="ADAL" clId="{BBCDD209-98B5-4992-8C50-5E1EB7BFEAAC}" dt="2019-06-06T05:14:50.822" v="222" actId="20577"/>
          <ac:spMkLst>
            <pc:docMk/>
            <pc:sldMk cId="2131189957" sldId="258"/>
            <ac:spMk id="3" creationId="{64E439C0-141F-4FEC-8F2C-1AD012F9E397}"/>
          </ac:spMkLst>
        </pc:spChg>
      </pc:sldChg>
      <pc:sldChg chg="modSp">
        <pc:chgData name="Sawyer Gehring" userId="a864a544-b0ba-4997-bc94-752c9f80976d" providerId="ADAL" clId="{BBCDD209-98B5-4992-8C50-5E1EB7BFEAAC}" dt="2019-06-06T19:07:58.316" v="644" actId="313"/>
        <pc:sldMkLst>
          <pc:docMk/>
          <pc:sldMk cId="4100576737" sldId="263"/>
        </pc:sldMkLst>
        <pc:spChg chg="mod">
          <ac:chgData name="Sawyer Gehring" userId="a864a544-b0ba-4997-bc94-752c9f80976d" providerId="ADAL" clId="{BBCDD209-98B5-4992-8C50-5E1EB7BFEAAC}" dt="2019-06-06T19:07:58.316" v="644" actId="313"/>
          <ac:spMkLst>
            <pc:docMk/>
            <pc:sldMk cId="4100576737" sldId="263"/>
            <ac:spMk id="3" creationId="{BCB3DE9D-B18E-4772-A756-103E9172F44D}"/>
          </ac:spMkLst>
        </pc:spChg>
      </pc:sldChg>
      <pc:sldChg chg="addSp delSp modSp ord modNotesTx">
        <pc:chgData name="Sawyer Gehring" userId="a864a544-b0ba-4997-bc94-752c9f80976d" providerId="ADAL" clId="{BBCDD209-98B5-4992-8C50-5E1EB7BFEAAC}" dt="2019-06-06T18:34:48.938" v="621" actId="572"/>
        <pc:sldMkLst>
          <pc:docMk/>
          <pc:sldMk cId="797134987" sldId="264"/>
        </pc:sldMkLst>
        <pc:spChg chg="mod">
          <ac:chgData name="Sawyer Gehring" userId="a864a544-b0ba-4997-bc94-752c9f80976d" providerId="ADAL" clId="{BBCDD209-98B5-4992-8C50-5E1EB7BFEAAC}" dt="2019-06-06T05:31:18.453" v="354" actId="1076"/>
          <ac:spMkLst>
            <pc:docMk/>
            <pc:sldMk cId="797134987" sldId="264"/>
            <ac:spMk id="3" creationId="{686A3791-F013-4B29-B134-0876D3CAF052}"/>
          </ac:spMkLst>
        </pc:spChg>
        <pc:spChg chg="add mod">
          <ac:chgData name="Sawyer Gehring" userId="a864a544-b0ba-4997-bc94-752c9f80976d" providerId="ADAL" clId="{BBCDD209-98B5-4992-8C50-5E1EB7BFEAAC}" dt="2019-06-06T03:34:51.016" v="102" actId="478"/>
          <ac:spMkLst>
            <pc:docMk/>
            <pc:sldMk cId="797134987" sldId="264"/>
            <ac:spMk id="6" creationId="{EE65D1FD-2CEA-4CC9-8B68-EE0A417809F1}"/>
          </ac:spMkLst>
        </pc:spChg>
        <pc:spChg chg="add mod">
          <ac:chgData name="Sawyer Gehring" userId="a864a544-b0ba-4997-bc94-752c9f80976d" providerId="ADAL" clId="{BBCDD209-98B5-4992-8C50-5E1EB7BFEAAC}" dt="2019-06-06T05:31:39.832" v="385" actId="20577"/>
          <ac:spMkLst>
            <pc:docMk/>
            <pc:sldMk cId="797134987" sldId="264"/>
            <ac:spMk id="7" creationId="{2A14209D-63D7-4B3D-9341-FDD9FBED6C65}"/>
          </ac:spMkLst>
        </pc:spChg>
        <pc:spChg chg="del">
          <ac:chgData name="Sawyer Gehring" userId="a864a544-b0ba-4997-bc94-752c9f80976d" providerId="ADAL" clId="{BBCDD209-98B5-4992-8C50-5E1EB7BFEAAC}" dt="2019-06-06T05:12:40.100" v="198" actId="478"/>
          <ac:spMkLst>
            <pc:docMk/>
            <pc:sldMk cId="797134987" sldId="264"/>
            <ac:spMk id="14" creationId="{A223AE04-02AC-4030-A6F8-BDD8173B6B74}"/>
          </ac:spMkLst>
        </pc:spChg>
        <pc:graphicFrameChg chg="del">
          <ac:chgData name="Sawyer Gehring" userId="a864a544-b0ba-4997-bc94-752c9f80976d" providerId="ADAL" clId="{BBCDD209-98B5-4992-8C50-5E1EB7BFEAAC}" dt="2019-06-06T03:34:51.016" v="102" actId="478"/>
          <ac:graphicFrameMkLst>
            <pc:docMk/>
            <pc:sldMk cId="797134987" sldId="264"/>
            <ac:graphicFrameMk id="4" creationId="{3B3C2A33-627B-4435-8D3C-A91FE07019CE}"/>
          </ac:graphicFrameMkLst>
        </pc:graphicFrameChg>
        <pc:graphicFrameChg chg="add mod modGraphic">
          <ac:chgData name="Sawyer Gehring" userId="a864a544-b0ba-4997-bc94-752c9f80976d" providerId="ADAL" clId="{BBCDD209-98B5-4992-8C50-5E1EB7BFEAAC}" dt="2019-06-06T05:32:49.485" v="421" actId="14100"/>
          <ac:graphicFrameMkLst>
            <pc:docMk/>
            <pc:sldMk cId="797134987" sldId="264"/>
            <ac:graphicFrameMk id="5" creationId="{A7531774-07B1-49F9-836E-B2969E376C56}"/>
          </ac:graphicFrameMkLst>
        </pc:graphicFrameChg>
        <pc:graphicFrameChg chg="mod modGraphic">
          <ac:chgData name="Sawyer Gehring" userId="a864a544-b0ba-4997-bc94-752c9f80976d" providerId="ADAL" clId="{BBCDD209-98B5-4992-8C50-5E1EB7BFEAAC}" dt="2019-06-06T18:34:48.938" v="621" actId="572"/>
          <ac:graphicFrameMkLst>
            <pc:docMk/>
            <pc:sldMk cId="797134987" sldId="264"/>
            <ac:graphicFrameMk id="9" creationId="{A9FEFB96-E73B-4A73-8369-B8D58108C623}"/>
          </ac:graphicFrameMkLst>
        </pc:graphicFrameChg>
        <pc:picChg chg="mod">
          <ac:chgData name="Sawyer Gehring" userId="a864a544-b0ba-4997-bc94-752c9f80976d" providerId="ADAL" clId="{BBCDD209-98B5-4992-8C50-5E1EB7BFEAAC}" dt="2019-06-06T05:32:51.613" v="422" actId="1076"/>
          <ac:picMkLst>
            <pc:docMk/>
            <pc:sldMk cId="797134987" sldId="264"/>
            <ac:picMk id="11" creationId="{AB6591AE-7E73-431E-9C3F-D57EDC61EC6D}"/>
          </ac:picMkLst>
        </pc:picChg>
      </pc:sldChg>
      <pc:sldChg chg="modSp add del">
        <pc:chgData name="Sawyer Gehring" userId="a864a544-b0ba-4997-bc94-752c9f80976d" providerId="ADAL" clId="{BBCDD209-98B5-4992-8C50-5E1EB7BFEAAC}" dt="2019-06-06T05:15:15.711" v="226" actId="2696"/>
        <pc:sldMkLst>
          <pc:docMk/>
          <pc:sldMk cId="4039365" sldId="265"/>
        </pc:sldMkLst>
        <pc:spChg chg="mod">
          <ac:chgData name="Sawyer Gehring" userId="a864a544-b0ba-4997-bc94-752c9f80976d" providerId="ADAL" clId="{BBCDD209-98B5-4992-8C50-5E1EB7BFEAAC}" dt="2019-06-06T05:14:57.465" v="224"/>
          <ac:spMkLst>
            <pc:docMk/>
            <pc:sldMk cId="4039365" sldId="265"/>
            <ac:spMk id="3" creationId="{D4B55D1D-A717-49AD-B6C9-47C5CB774EA1}"/>
          </ac:spMkLst>
        </pc:spChg>
      </pc:sldChg>
      <pc:sldChg chg="modSp add">
        <pc:chgData name="Sawyer Gehring" userId="a864a544-b0ba-4997-bc94-752c9f80976d" providerId="ADAL" clId="{BBCDD209-98B5-4992-8C50-5E1EB7BFEAAC}" dt="2019-06-06T05:17:40.901" v="238" actId="20577"/>
        <pc:sldMkLst>
          <pc:docMk/>
          <pc:sldMk cId="2179987001" sldId="266"/>
        </pc:sldMkLst>
        <pc:spChg chg="mod">
          <ac:chgData name="Sawyer Gehring" userId="a864a544-b0ba-4997-bc94-752c9f80976d" providerId="ADAL" clId="{BBCDD209-98B5-4992-8C50-5E1EB7BFEAAC}" dt="2019-06-06T05:17:40.901" v="238" actId="20577"/>
          <ac:spMkLst>
            <pc:docMk/>
            <pc:sldMk cId="2179987001" sldId="266"/>
            <ac:spMk id="3" creationId="{64E439C0-141F-4FEC-8F2C-1AD012F9E397}"/>
          </ac:spMkLst>
        </pc:spChg>
      </pc:sldChg>
    </pc:docChg>
  </pc:docChgLst>
  <pc:docChgLst>
    <pc:chgData name="Trevik Peterson" userId="8d59defe-5dde-41b1-a991-7f7c5d88da51" providerId="ADAL" clId="{28E92A9F-8CA2-434F-BE3A-577653878E43}"/>
    <pc:docChg chg="undo custSel modSld">
      <pc:chgData name="Trevik Peterson" userId="8d59defe-5dde-41b1-a991-7f7c5d88da51" providerId="ADAL" clId="{28E92A9F-8CA2-434F-BE3A-577653878E43}" dt="2019-06-06T18:18:24.759" v="299" actId="20577"/>
      <pc:docMkLst>
        <pc:docMk/>
      </pc:docMkLst>
      <pc:sldChg chg="addSp modSp">
        <pc:chgData name="Trevik Peterson" userId="8d59defe-5dde-41b1-a991-7f7c5d88da51" providerId="ADAL" clId="{28E92A9F-8CA2-434F-BE3A-577653878E43}" dt="2019-06-06T18:18:24.759" v="299" actId="20577"/>
        <pc:sldMkLst>
          <pc:docMk/>
          <pc:sldMk cId="559980152" sldId="261"/>
        </pc:sldMkLst>
        <pc:spChg chg="mod">
          <ac:chgData name="Trevik Peterson" userId="8d59defe-5dde-41b1-a991-7f7c5d88da51" providerId="ADAL" clId="{28E92A9F-8CA2-434F-BE3A-577653878E43}" dt="2019-06-06T18:18:24.759" v="299" actId="20577"/>
          <ac:spMkLst>
            <pc:docMk/>
            <pc:sldMk cId="559980152" sldId="261"/>
            <ac:spMk id="3" creationId="{074D8D28-9EF7-4497-9989-62ECEC49BEC8}"/>
          </ac:spMkLst>
        </pc:spChg>
        <pc:picChg chg="add mod">
          <ac:chgData name="Trevik Peterson" userId="8d59defe-5dde-41b1-a991-7f7c5d88da51" providerId="ADAL" clId="{28E92A9F-8CA2-434F-BE3A-577653878E43}" dt="2019-06-06T17:34:25.278" v="156" actId="14100"/>
          <ac:picMkLst>
            <pc:docMk/>
            <pc:sldMk cId="559980152" sldId="261"/>
            <ac:picMk id="4" creationId="{56FBAFCC-C114-4DC7-B21A-81062FB146B2}"/>
          </ac:picMkLst>
        </pc:picChg>
      </pc:sldChg>
      <pc:sldChg chg="modSp">
        <pc:chgData name="Trevik Peterson" userId="8d59defe-5dde-41b1-a991-7f7c5d88da51" providerId="ADAL" clId="{28E92A9F-8CA2-434F-BE3A-577653878E43}" dt="2019-06-06T18:07:10.991" v="289" actId="20577"/>
        <pc:sldMkLst>
          <pc:docMk/>
          <pc:sldMk cId="4100576737" sldId="263"/>
        </pc:sldMkLst>
        <pc:spChg chg="mod">
          <ac:chgData name="Trevik Peterson" userId="8d59defe-5dde-41b1-a991-7f7c5d88da51" providerId="ADAL" clId="{28E92A9F-8CA2-434F-BE3A-577653878E43}" dt="2019-06-06T18:07:10.991" v="289" actId="20577"/>
          <ac:spMkLst>
            <pc:docMk/>
            <pc:sldMk cId="4100576737" sldId="263"/>
            <ac:spMk id="3" creationId="{BCB3DE9D-B18E-4772-A756-103E9172F44D}"/>
          </ac:spMkLst>
        </pc:spChg>
      </pc:sldChg>
      <pc:sldChg chg="modSp">
        <pc:chgData name="Trevik Peterson" userId="8d59defe-5dde-41b1-a991-7f7c5d88da51" providerId="ADAL" clId="{28E92A9F-8CA2-434F-BE3A-577653878E43}" dt="2019-06-06T17:37:52.532" v="287"/>
        <pc:sldMkLst>
          <pc:docMk/>
          <pc:sldMk cId="2179987001" sldId="266"/>
        </pc:sldMkLst>
        <pc:spChg chg="mod">
          <ac:chgData name="Trevik Peterson" userId="8d59defe-5dde-41b1-a991-7f7c5d88da51" providerId="ADAL" clId="{28E92A9F-8CA2-434F-BE3A-577653878E43}" dt="2019-06-06T17:37:52.532" v="287"/>
          <ac:spMkLst>
            <pc:docMk/>
            <pc:sldMk cId="2179987001" sldId="266"/>
            <ac:spMk id="3" creationId="{64E439C0-141F-4FEC-8F2C-1AD012F9E397}"/>
          </ac:spMkLst>
        </pc:spChg>
      </pc:sldChg>
    </pc:docChg>
  </pc:docChgLst>
  <pc:docChgLst>
    <pc:chgData name="Newell, Zach" userId="S::newell@byui.edu::857561af-ae7a-47e8-9a3e-461ab8bbb78e" providerId="AD" clId="Web-{9DBFDB64-72BC-4FCC-BA01-044740EA8D2B}"/>
    <pc:docChg chg="modSld">
      <pc:chgData name="Newell, Zach" userId="S::newell@byui.edu::857561af-ae7a-47e8-9a3e-461ab8bbb78e" providerId="AD" clId="Web-{9DBFDB64-72BC-4FCC-BA01-044740EA8D2B}" dt="2019-06-03T19:39:12.100" v="11" actId="20577"/>
      <pc:docMkLst>
        <pc:docMk/>
      </pc:docMkLst>
      <pc:sldChg chg="modSp">
        <pc:chgData name="Newell, Zach" userId="S::newell@byui.edu::857561af-ae7a-47e8-9a3e-461ab8bbb78e" providerId="AD" clId="Web-{9DBFDB64-72BC-4FCC-BA01-044740EA8D2B}" dt="2019-06-03T19:39:12.100" v="10" actId="20577"/>
        <pc:sldMkLst>
          <pc:docMk/>
          <pc:sldMk cId="2131189957" sldId="258"/>
        </pc:sldMkLst>
        <pc:spChg chg="mod">
          <ac:chgData name="Newell, Zach" userId="S::newell@byui.edu::857561af-ae7a-47e8-9a3e-461ab8bbb78e" providerId="AD" clId="Web-{9DBFDB64-72BC-4FCC-BA01-044740EA8D2B}" dt="2019-06-03T19:39:12.100" v="10" actId="20577"/>
          <ac:spMkLst>
            <pc:docMk/>
            <pc:sldMk cId="2131189957" sldId="258"/>
            <ac:spMk id="3" creationId="{64E439C0-141F-4FEC-8F2C-1AD012F9E397}"/>
          </ac:spMkLst>
        </pc:spChg>
      </pc:sldChg>
    </pc:docChg>
  </pc:docChgLst>
  <pc:docChgLst>
    <pc:chgData name="Newell, Zach" userId="S::newell@byui.edu::857561af-ae7a-47e8-9a3e-461ab8bbb78e" providerId="AD" clId="Web-{EC894840-F571-493D-923D-905076759BDF}"/>
    <pc:docChg chg="addSld modSld">
      <pc:chgData name="Newell, Zach" userId="S::newell@byui.edu::857561af-ae7a-47e8-9a3e-461ab8bbb78e" providerId="AD" clId="Web-{EC894840-F571-493D-923D-905076759BDF}" dt="2019-06-03T19:14:37.123" v="50" actId="14100"/>
      <pc:docMkLst>
        <pc:docMk/>
      </pc:docMkLst>
      <pc:sldChg chg="modSp">
        <pc:chgData name="Newell, Zach" userId="S::newell@byui.edu::857561af-ae7a-47e8-9a3e-461ab8bbb78e" providerId="AD" clId="Web-{EC894840-F571-493D-923D-905076759BDF}" dt="2019-06-03T19:13:56.857" v="42" actId="20577"/>
        <pc:sldMkLst>
          <pc:docMk/>
          <pc:sldMk cId="109857222" sldId="256"/>
        </pc:sldMkLst>
        <pc:spChg chg="mod">
          <ac:chgData name="Newell, Zach" userId="S::newell@byui.edu::857561af-ae7a-47e8-9a3e-461ab8bbb78e" providerId="AD" clId="Web-{EC894840-F571-493D-923D-905076759BDF}" dt="2019-06-03T19:13:18.997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well, Zach" userId="S::newell@byui.edu::857561af-ae7a-47e8-9a3e-461ab8bbb78e" providerId="AD" clId="Web-{EC894840-F571-493D-923D-905076759BDF}" dt="2019-06-03T19:13:56.857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ewell, Zach" userId="S::newell@byui.edu::857561af-ae7a-47e8-9a3e-461ab8bbb78e" providerId="AD" clId="Web-{EC894840-F571-493D-923D-905076759BDF}" dt="2019-06-03T19:13:57.732" v="44"/>
        <pc:sldMkLst>
          <pc:docMk/>
          <pc:sldMk cId="2728998258" sldId="257"/>
        </pc:sldMkLst>
      </pc:sldChg>
      <pc:sldChg chg="modSp new">
        <pc:chgData name="Newell, Zach" userId="S::newell@byui.edu::857561af-ae7a-47e8-9a3e-461ab8bbb78e" providerId="AD" clId="Web-{EC894840-F571-493D-923D-905076759BDF}" dt="2019-06-03T19:14:37.123" v="50" actId="14100"/>
        <pc:sldMkLst>
          <pc:docMk/>
          <pc:sldMk cId="2131189957" sldId="258"/>
        </pc:sldMkLst>
        <pc:spChg chg="mod">
          <ac:chgData name="Newell, Zach" userId="S::newell@byui.edu::857561af-ae7a-47e8-9a3e-461ab8bbb78e" providerId="AD" clId="Web-{EC894840-F571-493D-923D-905076759BDF}" dt="2019-06-03T19:14:28.592" v="48" actId="14100"/>
          <ac:spMkLst>
            <pc:docMk/>
            <pc:sldMk cId="2131189957" sldId="258"/>
            <ac:spMk id="2" creationId="{B31DE3BF-FA70-41D2-B7F4-02FEA2520CB6}"/>
          </ac:spMkLst>
        </pc:spChg>
        <pc:spChg chg="mod">
          <ac:chgData name="Newell, Zach" userId="S::newell@byui.edu::857561af-ae7a-47e8-9a3e-461ab8bbb78e" providerId="AD" clId="Web-{EC894840-F571-493D-923D-905076759BDF}" dt="2019-06-03T19:14:37.123" v="50" actId="14100"/>
          <ac:spMkLst>
            <pc:docMk/>
            <pc:sldMk cId="2131189957" sldId="258"/>
            <ac:spMk id="3" creationId="{64E439C0-141F-4FEC-8F2C-1AD012F9E397}"/>
          </ac:spMkLst>
        </pc:spChg>
      </pc:sldChg>
    </pc:docChg>
  </pc:docChgLst>
  <pc:docChgLst>
    <pc:chgData name="Newell, Zach" userId="S::newell@byui.edu::857561af-ae7a-47e8-9a3e-461ab8bbb78e" providerId="AD" clId="Web-{8F3F6797-A301-49E1-8588-F5BCBA1F67AA}"/>
    <pc:docChg chg="modSld">
      <pc:chgData name="Newell, Zach" userId="S::newell@byui.edu::857561af-ae7a-47e8-9a3e-461ab8bbb78e" providerId="AD" clId="Web-{8F3F6797-A301-49E1-8588-F5BCBA1F67AA}" dt="2019-06-04T18:55:37.066" v="11" actId="20577"/>
      <pc:docMkLst>
        <pc:docMk/>
      </pc:docMkLst>
      <pc:sldChg chg="modSp">
        <pc:chgData name="Newell, Zach" userId="S::newell@byui.edu::857561af-ae7a-47e8-9a3e-461ab8bbb78e" providerId="AD" clId="Web-{8F3F6797-A301-49E1-8588-F5BCBA1F67AA}" dt="2019-06-04T18:55:37.066" v="10" actId="20577"/>
        <pc:sldMkLst>
          <pc:docMk/>
          <pc:sldMk cId="2131189957" sldId="258"/>
        </pc:sldMkLst>
        <pc:spChg chg="mod">
          <ac:chgData name="Newell, Zach" userId="S::newell@byui.edu::857561af-ae7a-47e8-9a3e-461ab8bbb78e" providerId="AD" clId="Web-{8F3F6797-A301-49E1-8588-F5BCBA1F67AA}" dt="2019-06-04T18:55:37.066" v="10" actId="20577"/>
          <ac:spMkLst>
            <pc:docMk/>
            <pc:sldMk cId="2131189957" sldId="258"/>
            <ac:spMk id="3" creationId="{64E439C0-141F-4FEC-8F2C-1AD012F9E397}"/>
          </ac:spMkLst>
        </pc:spChg>
      </pc:sldChg>
    </pc:docChg>
  </pc:docChgLst>
  <pc:docChgLst>
    <pc:chgData name="Gehring, Sawyer" userId="S::sawyergehring@byui.edu::a864a544-b0ba-4997-bc94-752c9f80976d" providerId="AD" clId="Web-{BA585C85-CF1A-45B8-AB26-8645642949A8}"/>
    <pc:docChg chg="modSld sldOrd">
      <pc:chgData name="Gehring, Sawyer" userId="S::sawyergehring@byui.edu::a864a544-b0ba-4997-bc94-752c9f80976d" providerId="AD" clId="Web-{BA585C85-CF1A-45B8-AB26-8645642949A8}" dt="2019-06-06T19:24:01.931" v="105"/>
      <pc:docMkLst>
        <pc:docMk/>
      </pc:docMkLst>
      <pc:sldChg chg="modSp modNotes">
        <pc:chgData name="Gehring, Sawyer" userId="S::sawyergehring@byui.edu::a864a544-b0ba-4997-bc94-752c9f80976d" providerId="AD" clId="Web-{BA585C85-CF1A-45B8-AB26-8645642949A8}" dt="2019-06-06T19:24:01.931" v="105"/>
        <pc:sldMkLst>
          <pc:docMk/>
          <pc:sldMk cId="2728998258" sldId="257"/>
        </pc:sldMkLst>
        <pc:spChg chg="mod">
          <ac:chgData name="Gehring, Sawyer" userId="S::sawyergehring@byui.edu::a864a544-b0ba-4997-bc94-752c9f80976d" providerId="AD" clId="Web-{BA585C85-CF1A-45B8-AB26-8645642949A8}" dt="2019-06-06T19:15:29.007" v="24" actId="20577"/>
          <ac:spMkLst>
            <pc:docMk/>
            <pc:sldMk cId="2728998258" sldId="257"/>
            <ac:spMk id="3" creationId="{A48C8A94-AC81-4CD8-B94C-36D70B83984B}"/>
          </ac:spMkLst>
        </pc:spChg>
      </pc:sldChg>
      <pc:sldChg chg="modSp ord">
        <pc:chgData name="Gehring, Sawyer" userId="S::sawyergehring@byui.edu::a864a544-b0ba-4997-bc94-752c9f80976d" providerId="AD" clId="Web-{BA585C85-CF1A-45B8-AB26-8645642949A8}" dt="2019-06-06T19:11:55.163" v="22" actId="20577"/>
        <pc:sldMkLst>
          <pc:docMk/>
          <pc:sldMk cId="797134987" sldId="264"/>
        </pc:sldMkLst>
        <pc:spChg chg="mod">
          <ac:chgData name="Gehring, Sawyer" userId="S::sawyergehring@byui.edu::a864a544-b0ba-4997-bc94-752c9f80976d" providerId="AD" clId="Web-{BA585C85-CF1A-45B8-AB26-8645642949A8}" dt="2019-06-06T19:11:34.444" v="17" actId="1076"/>
          <ac:spMkLst>
            <pc:docMk/>
            <pc:sldMk cId="797134987" sldId="264"/>
            <ac:spMk id="3" creationId="{686A3791-F013-4B29-B134-0876D3CAF052}"/>
          </ac:spMkLst>
        </pc:spChg>
        <pc:spChg chg="mod">
          <ac:chgData name="Gehring, Sawyer" userId="S::sawyergehring@byui.edu::a864a544-b0ba-4997-bc94-752c9f80976d" providerId="AD" clId="Web-{BA585C85-CF1A-45B8-AB26-8645642949A8}" dt="2019-06-06T19:11:55.163" v="22" actId="20577"/>
          <ac:spMkLst>
            <pc:docMk/>
            <pc:sldMk cId="797134987" sldId="264"/>
            <ac:spMk id="7" creationId="{2A14209D-63D7-4B3D-9341-FDD9FBED6C65}"/>
          </ac:spMkLst>
        </pc:spChg>
      </pc:sldChg>
    </pc:docChg>
  </pc:docChgLst>
  <pc:docChgLst>
    <pc:chgData name="Lundberg, Cody" userId="S::vikingsv@byui.edu::6461abb5-e9df-4c7b-aade-21c5506fe607" providerId="AD" clId="Web-{4363FF27-004D-46BE-BD19-B29382DBA5B3}"/>
    <pc:docChg chg="sldOrd">
      <pc:chgData name="Lundberg, Cody" userId="S::vikingsv@byui.edu::6461abb5-e9df-4c7b-aade-21c5506fe607" providerId="AD" clId="Web-{4363FF27-004D-46BE-BD19-B29382DBA5B3}" dt="2019-06-06T18:00:53.991" v="0"/>
      <pc:docMkLst>
        <pc:docMk/>
      </pc:docMkLst>
      <pc:sldChg chg="ord">
        <pc:chgData name="Lundberg, Cody" userId="S::vikingsv@byui.edu::6461abb5-e9df-4c7b-aade-21c5506fe607" providerId="AD" clId="Web-{4363FF27-004D-46BE-BD19-B29382DBA5B3}" dt="2019-06-06T18:00:53.991" v="0"/>
        <pc:sldMkLst>
          <pc:docMk/>
          <pc:sldMk cId="797134987" sldId="264"/>
        </pc:sldMkLst>
      </pc:sldChg>
    </pc:docChg>
  </pc:docChgLst>
  <pc:docChgLst>
    <pc:chgData name="Gehring, Sawyer" userId="S::sawyergehring@byui.edu::a864a544-b0ba-4997-bc94-752c9f80976d" providerId="AD" clId="Web-{72443BA2-A993-4D03-B741-D928AD65B465}"/>
    <pc:docChg chg="modSld">
      <pc:chgData name="Gehring, Sawyer" userId="S::sawyergehring@byui.edu::a864a544-b0ba-4997-bc94-752c9f80976d" providerId="AD" clId="Web-{72443BA2-A993-4D03-B741-D928AD65B465}" dt="2019-06-06T18:35:24.224" v="3" actId="20577"/>
      <pc:docMkLst>
        <pc:docMk/>
      </pc:docMkLst>
      <pc:sldChg chg="modSp">
        <pc:chgData name="Gehring, Sawyer" userId="S::sawyergehring@byui.edu::a864a544-b0ba-4997-bc94-752c9f80976d" providerId="AD" clId="Web-{72443BA2-A993-4D03-B741-D928AD65B465}" dt="2019-06-06T18:35:24.224" v="2" actId="20577"/>
        <pc:sldMkLst>
          <pc:docMk/>
          <pc:sldMk cId="2728998258" sldId="257"/>
        </pc:sldMkLst>
        <pc:spChg chg="mod">
          <ac:chgData name="Gehring, Sawyer" userId="S::sawyergehring@byui.edu::a864a544-b0ba-4997-bc94-752c9f80976d" providerId="AD" clId="Web-{72443BA2-A993-4D03-B741-D928AD65B465}" dt="2019-06-06T18:35:24.224" v="2" actId="20577"/>
          <ac:spMkLst>
            <pc:docMk/>
            <pc:sldMk cId="2728998258" sldId="257"/>
            <ac:spMk id="3" creationId="{A48C8A94-AC81-4CD8-B94C-36D70B83984B}"/>
          </ac:spMkLst>
        </pc:spChg>
      </pc:sldChg>
    </pc:docChg>
  </pc:docChgLst>
  <pc:docChgLst>
    <pc:chgData name="Newell, Zach" userId="S::newell@byui.edu::857561af-ae7a-47e8-9a3e-461ab8bbb78e" providerId="AD" clId="Web-{95475CB3-5CDA-40C0-9E38-4D271039C68A}"/>
    <pc:docChg chg="addSld modSld">
      <pc:chgData name="Newell, Zach" userId="S::newell@byui.edu::857561af-ae7a-47e8-9a3e-461ab8bbb78e" providerId="AD" clId="Web-{95475CB3-5CDA-40C0-9E38-4D271039C68A}" dt="2019-06-06T17:00:37.698" v="1203" actId="20577"/>
      <pc:docMkLst>
        <pc:docMk/>
      </pc:docMkLst>
      <pc:sldChg chg="modSp">
        <pc:chgData name="Newell, Zach" userId="S::newell@byui.edu::857561af-ae7a-47e8-9a3e-461ab8bbb78e" providerId="AD" clId="Web-{95475CB3-5CDA-40C0-9E38-4D271039C68A}" dt="2019-06-06T16:19:08.663" v="174" actId="20577"/>
        <pc:sldMkLst>
          <pc:docMk/>
          <pc:sldMk cId="2131189957" sldId="258"/>
        </pc:sldMkLst>
        <pc:spChg chg="mod">
          <ac:chgData name="Newell, Zach" userId="S::newell@byui.edu::857561af-ae7a-47e8-9a3e-461ab8bbb78e" providerId="AD" clId="Web-{95475CB3-5CDA-40C0-9E38-4D271039C68A}" dt="2019-06-06T16:19:08.663" v="174" actId="20577"/>
          <ac:spMkLst>
            <pc:docMk/>
            <pc:sldMk cId="2131189957" sldId="258"/>
            <ac:spMk id="3" creationId="{64E439C0-141F-4FEC-8F2C-1AD012F9E397}"/>
          </ac:spMkLst>
        </pc:spChg>
      </pc:sldChg>
      <pc:sldChg chg="addSp delSp modSp">
        <pc:chgData name="Newell, Zach" userId="S::newell@byui.edu::857561af-ae7a-47e8-9a3e-461ab8bbb78e" providerId="AD" clId="Web-{95475CB3-5CDA-40C0-9E38-4D271039C68A}" dt="2019-06-06T16:58:03.056" v="1174" actId="20577"/>
        <pc:sldMkLst>
          <pc:docMk/>
          <pc:sldMk cId="1756264202" sldId="259"/>
        </pc:sldMkLst>
        <pc:spChg chg="mod">
          <ac:chgData name="Newell, Zach" userId="S::newell@byui.edu::857561af-ae7a-47e8-9a3e-461ab8bbb78e" providerId="AD" clId="Web-{95475CB3-5CDA-40C0-9E38-4D271039C68A}" dt="2019-06-06T16:14:13.833" v="12" actId="20577"/>
          <ac:spMkLst>
            <pc:docMk/>
            <pc:sldMk cId="1756264202" sldId="259"/>
            <ac:spMk id="2" creationId="{EACCF1B8-EAFD-42BD-8A54-C4B96199748E}"/>
          </ac:spMkLst>
        </pc:spChg>
        <pc:spChg chg="del mod">
          <ac:chgData name="Newell, Zach" userId="S::newell@byui.edu::857561af-ae7a-47e8-9a3e-461ab8bbb78e" providerId="AD" clId="Web-{95475CB3-5CDA-40C0-9E38-4D271039C68A}" dt="2019-06-06T16:56:19.243" v="1087"/>
          <ac:spMkLst>
            <pc:docMk/>
            <pc:sldMk cId="1756264202" sldId="259"/>
            <ac:spMk id="3" creationId="{3350EADE-B222-47D9-B530-4DA95FC8D702}"/>
          </ac:spMkLst>
        </pc:spChg>
        <pc:spChg chg="add mod">
          <ac:chgData name="Newell, Zach" userId="S::newell@byui.edu::857561af-ae7a-47e8-9a3e-461ab8bbb78e" providerId="AD" clId="Web-{95475CB3-5CDA-40C0-9E38-4D271039C68A}" dt="2019-06-06T16:57:25.196" v="1094" actId="14100"/>
          <ac:spMkLst>
            <pc:docMk/>
            <pc:sldMk cId="1756264202" sldId="259"/>
            <ac:spMk id="6" creationId="{87BDC56F-0D9B-413B-9936-59A96E7C978B}"/>
          </ac:spMkLst>
        </pc:spChg>
        <pc:spChg chg="add mod">
          <ac:chgData name="Newell, Zach" userId="S::newell@byui.edu::857561af-ae7a-47e8-9a3e-461ab8bbb78e" providerId="AD" clId="Web-{95475CB3-5CDA-40C0-9E38-4D271039C68A}" dt="2019-06-06T16:58:03.056" v="1174" actId="20577"/>
          <ac:spMkLst>
            <pc:docMk/>
            <pc:sldMk cId="1756264202" sldId="259"/>
            <ac:spMk id="7" creationId="{BD8CF29D-4210-4229-8CEB-4E43F7645152}"/>
          </ac:spMkLst>
        </pc:spChg>
        <pc:picChg chg="add mod ord">
          <ac:chgData name="Newell, Zach" userId="S::newell@byui.edu::857561af-ae7a-47e8-9a3e-461ab8bbb78e" providerId="AD" clId="Web-{95475CB3-5CDA-40C0-9E38-4D271039C68A}" dt="2019-06-06T16:56:34.618" v="1090" actId="1076"/>
          <ac:picMkLst>
            <pc:docMk/>
            <pc:sldMk cId="1756264202" sldId="259"/>
            <ac:picMk id="4" creationId="{DDE1A792-6B60-4729-937B-F59F888F5C9F}"/>
          </ac:picMkLst>
        </pc:picChg>
      </pc:sldChg>
      <pc:sldChg chg="modSp">
        <pc:chgData name="Newell, Zach" userId="S::newell@byui.edu::857561af-ae7a-47e8-9a3e-461ab8bbb78e" providerId="AD" clId="Web-{95475CB3-5CDA-40C0-9E38-4D271039C68A}" dt="2019-06-06T16:56:00.196" v="1080" actId="20577"/>
        <pc:sldMkLst>
          <pc:docMk/>
          <pc:sldMk cId="2179987001" sldId="266"/>
        </pc:sldMkLst>
        <pc:spChg chg="mod">
          <ac:chgData name="Newell, Zach" userId="S::newell@byui.edu::857561af-ae7a-47e8-9a3e-461ab8bbb78e" providerId="AD" clId="Web-{95475CB3-5CDA-40C0-9E38-4D271039C68A}" dt="2019-06-06T16:56:00.196" v="1080" actId="20577"/>
          <ac:spMkLst>
            <pc:docMk/>
            <pc:sldMk cId="2179987001" sldId="266"/>
            <ac:spMk id="3" creationId="{64E439C0-141F-4FEC-8F2C-1AD012F9E397}"/>
          </ac:spMkLst>
        </pc:spChg>
      </pc:sldChg>
      <pc:sldChg chg="modSp new">
        <pc:chgData name="Newell, Zach" userId="S::newell@byui.edu::857561af-ae7a-47e8-9a3e-461ab8bbb78e" providerId="AD" clId="Web-{95475CB3-5CDA-40C0-9E38-4D271039C68A}" dt="2019-06-06T17:00:37.698" v="1202" actId="20577"/>
        <pc:sldMkLst>
          <pc:docMk/>
          <pc:sldMk cId="3234675317" sldId="267"/>
        </pc:sldMkLst>
        <pc:spChg chg="mod">
          <ac:chgData name="Newell, Zach" userId="S::newell@byui.edu::857561af-ae7a-47e8-9a3e-461ab8bbb78e" providerId="AD" clId="Web-{95475CB3-5CDA-40C0-9E38-4D271039C68A}" dt="2019-06-06T16:14:47.771" v="22" actId="20577"/>
          <ac:spMkLst>
            <pc:docMk/>
            <pc:sldMk cId="3234675317" sldId="267"/>
            <ac:spMk id="2" creationId="{6A945944-9168-47E1-8DE5-63A7A1979DA8}"/>
          </ac:spMkLst>
        </pc:spChg>
        <pc:spChg chg="mod">
          <ac:chgData name="Newell, Zach" userId="S::newell@byui.edu::857561af-ae7a-47e8-9a3e-461ab8bbb78e" providerId="AD" clId="Web-{95475CB3-5CDA-40C0-9E38-4D271039C68A}" dt="2019-06-06T17:00:37.698" v="1202" actId="20577"/>
          <ac:spMkLst>
            <pc:docMk/>
            <pc:sldMk cId="3234675317" sldId="267"/>
            <ac:spMk id="3" creationId="{4700F57C-F4AE-4DE8-AD44-32A4156CEA07}"/>
          </ac:spMkLst>
        </pc:spChg>
      </pc:sldChg>
    </pc:docChg>
  </pc:docChgLst>
  <pc:docChgLst>
    <pc:chgData name="Gehring, Sawyer" userId="S::sawyergehring@byui.edu::a864a544-b0ba-4997-bc94-752c9f80976d" providerId="AD" clId="Web-{1AB0E38E-5CD6-4D59-9FF7-B4D589784848}"/>
    <pc:docChg chg="modSld">
      <pc:chgData name="Gehring, Sawyer" userId="S::sawyergehring@byui.edu::a864a544-b0ba-4997-bc94-752c9f80976d" providerId="AD" clId="Web-{1AB0E38E-5CD6-4D59-9FF7-B4D589784848}" dt="2019-06-06T03:46:22.160" v="68" actId="20577"/>
      <pc:docMkLst>
        <pc:docMk/>
      </pc:docMkLst>
      <pc:sldChg chg="modSp">
        <pc:chgData name="Gehring, Sawyer" userId="S::sawyergehring@byui.edu::a864a544-b0ba-4997-bc94-752c9f80976d" providerId="AD" clId="Web-{1AB0E38E-5CD6-4D59-9FF7-B4D589784848}" dt="2019-06-06T03:46:12.254" v="66" actId="20577"/>
        <pc:sldMkLst>
          <pc:docMk/>
          <pc:sldMk cId="2728998258" sldId="257"/>
        </pc:sldMkLst>
        <pc:spChg chg="mod">
          <ac:chgData name="Gehring, Sawyer" userId="S::sawyergehring@byui.edu::a864a544-b0ba-4997-bc94-752c9f80976d" providerId="AD" clId="Web-{1AB0E38E-5CD6-4D59-9FF7-B4D589784848}" dt="2019-06-06T03:46:12.254" v="66" actId="20577"/>
          <ac:spMkLst>
            <pc:docMk/>
            <pc:sldMk cId="2728998258" sldId="257"/>
            <ac:spMk id="3" creationId="{A48C8A94-AC81-4CD8-B94C-36D70B83984B}"/>
          </ac:spMkLst>
        </pc:spChg>
      </pc:sldChg>
      <pc:sldChg chg="addSp delSp modSp">
        <pc:chgData name="Gehring, Sawyer" userId="S::sawyergehring@byui.edu::a864a544-b0ba-4997-bc94-752c9f80976d" providerId="AD" clId="Web-{1AB0E38E-5CD6-4D59-9FF7-B4D589784848}" dt="2019-06-06T03:45:39.660" v="65" actId="1076"/>
        <pc:sldMkLst>
          <pc:docMk/>
          <pc:sldMk cId="797134987" sldId="264"/>
        </pc:sldMkLst>
        <pc:spChg chg="add mod">
          <ac:chgData name="Gehring, Sawyer" userId="S::sawyergehring@byui.edu::a864a544-b0ba-4997-bc94-752c9f80976d" providerId="AD" clId="Web-{1AB0E38E-5CD6-4D59-9FF7-B4D589784848}" dt="2019-06-06T03:45:39.660" v="65" actId="1076"/>
          <ac:spMkLst>
            <pc:docMk/>
            <pc:sldMk cId="797134987" sldId="264"/>
            <ac:spMk id="3" creationId="{686A3791-F013-4B29-B134-0876D3CAF052}"/>
          </ac:spMkLst>
        </pc:spChg>
        <pc:spChg chg="add del">
          <ac:chgData name="Gehring, Sawyer" userId="S::sawyergehring@byui.edu::a864a544-b0ba-4997-bc94-752c9f80976d" providerId="AD" clId="Web-{1AB0E38E-5CD6-4D59-9FF7-B4D589784848}" dt="2019-06-06T03:43:42.503" v="9"/>
          <ac:spMkLst>
            <pc:docMk/>
            <pc:sldMk cId="797134987" sldId="264"/>
            <ac:spMk id="4" creationId="{0A448ADD-63EB-4DC5-B0B6-CF34A311DCD6}"/>
          </ac:spMkLst>
        </pc:spChg>
        <pc:spChg chg="add del">
          <ac:chgData name="Gehring, Sawyer" userId="S::sawyergehring@byui.edu::a864a544-b0ba-4997-bc94-752c9f80976d" providerId="AD" clId="Web-{1AB0E38E-5CD6-4D59-9FF7-B4D589784848}" dt="2019-06-06T03:43:42.488" v="8"/>
          <ac:spMkLst>
            <pc:docMk/>
            <pc:sldMk cId="797134987" sldId="264"/>
            <ac:spMk id="6" creationId="{A0F58B25-07A4-4DB3-95DB-6F9CD15D724B}"/>
          </ac:spMkLst>
        </pc:spChg>
        <pc:spChg chg="add del mod">
          <ac:chgData name="Gehring, Sawyer" userId="S::sawyergehring@byui.edu::a864a544-b0ba-4997-bc94-752c9f80976d" providerId="AD" clId="Web-{1AB0E38E-5CD6-4D59-9FF7-B4D589784848}" dt="2019-06-06T03:43:42.441" v="7"/>
          <ac:spMkLst>
            <pc:docMk/>
            <pc:sldMk cId="797134987" sldId="264"/>
            <ac:spMk id="7" creationId="{6CE013DE-2078-4BB9-B39C-0ED4B1B28199}"/>
          </ac:spMkLst>
        </pc:spChg>
        <pc:spChg chg="add">
          <ac:chgData name="Gehring, Sawyer" userId="S::sawyergehring@byui.edu::a864a544-b0ba-4997-bc94-752c9f80976d" providerId="AD" clId="Web-{1AB0E38E-5CD6-4D59-9FF7-B4D589784848}" dt="2019-06-06T03:43:27.597" v="4"/>
          <ac:spMkLst>
            <pc:docMk/>
            <pc:sldMk cId="797134987" sldId="264"/>
            <ac:spMk id="8" creationId="{AE832F12-983F-47EF-AECA-A97DC20E1694}"/>
          </ac:spMkLst>
        </pc:spChg>
      </pc:sldChg>
    </pc:docChg>
  </pc:docChgLst>
  <pc:docChgLst>
    <pc:chgData name="Gehring, Sawyer" userId="S::sawyergehring@byui.edu::a864a544-b0ba-4997-bc94-752c9f80976d" providerId="AD" clId="Web-{FC9AF98A-C3E7-4FC3-8478-149B71C86C15}"/>
    <pc:docChg chg="modSld">
      <pc:chgData name="Gehring, Sawyer" userId="S::sawyergehring@byui.edu::a864a544-b0ba-4997-bc94-752c9f80976d" providerId="AD" clId="Web-{FC9AF98A-C3E7-4FC3-8478-149B71C86C15}" dt="2019-06-06T03:31:42.828" v="36"/>
      <pc:docMkLst>
        <pc:docMk/>
      </pc:docMkLst>
      <pc:sldChg chg="modSp">
        <pc:chgData name="Gehring, Sawyer" userId="S::sawyergehring@byui.edu::a864a544-b0ba-4997-bc94-752c9f80976d" providerId="AD" clId="Web-{FC9AF98A-C3E7-4FC3-8478-149B71C86C15}" dt="2019-06-06T03:30:29.324" v="12"/>
        <pc:sldMkLst>
          <pc:docMk/>
          <pc:sldMk cId="2728998258" sldId="257"/>
        </pc:sldMkLst>
        <pc:graphicFrameChg chg="mod modGraphic">
          <ac:chgData name="Gehring, Sawyer" userId="S::sawyergehring@byui.edu::a864a544-b0ba-4997-bc94-752c9f80976d" providerId="AD" clId="Web-{FC9AF98A-C3E7-4FC3-8478-149B71C86C15}" dt="2019-06-06T03:30:29.324" v="12"/>
          <ac:graphicFrameMkLst>
            <pc:docMk/>
            <pc:sldMk cId="2728998258" sldId="257"/>
            <ac:graphicFrameMk id="10" creationId="{E9D16A52-E4FB-490D-988A-532A441033E5}"/>
          </ac:graphicFrameMkLst>
        </pc:graphicFrameChg>
      </pc:sldChg>
      <pc:sldChg chg="modSp">
        <pc:chgData name="Gehring, Sawyer" userId="S::sawyergehring@byui.edu::a864a544-b0ba-4997-bc94-752c9f80976d" providerId="AD" clId="Web-{FC9AF98A-C3E7-4FC3-8478-149B71C86C15}" dt="2019-06-06T03:31:42.828" v="36"/>
        <pc:sldMkLst>
          <pc:docMk/>
          <pc:sldMk cId="797134987" sldId="264"/>
        </pc:sldMkLst>
        <pc:graphicFrameChg chg="mod modGraphic">
          <ac:chgData name="Gehring, Sawyer" userId="S::sawyergehring@byui.edu::a864a544-b0ba-4997-bc94-752c9f80976d" providerId="AD" clId="Web-{FC9AF98A-C3E7-4FC3-8478-149B71C86C15}" dt="2019-06-06T03:31:42.828" v="36"/>
          <ac:graphicFrameMkLst>
            <pc:docMk/>
            <pc:sldMk cId="797134987" sldId="264"/>
            <ac:graphicFrameMk id="4" creationId="{3B3C2A33-627B-4435-8D3C-A91FE07019CE}"/>
          </ac:graphicFrameMkLst>
        </pc:graphicFrameChg>
      </pc:sldChg>
    </pc:docChg>
  </pc:docChgLst>
  <pc:docChgLst>
    <pc:chgData name="Newell, Zach" userId="S::newell@byui.edu::857561af-ae7a-47e8-9a3e-461ab8bbb78e" providerId="AD" clId="Web-{F138B653-EBB9-445E-983E-84A1018D61CD}"/>
    <pc:docChg chg="modSld">
      <pc:chgData name="Newell, Zach" userId="S::newell@byui.edu::857561af-ae7a-47e8-9a3e-461ab8bbb78e" providerId="AD" clId="Web-{F138B653-EBB9-445E-983E-84A1018D61CD}" dt="2019-06-06T19:08:19.746" v="28" actId="20577"/>
      <pc:docMkLst>
        <pc:docMk/>
      </pc:docMkLst>
      <pc:sldChg chg="modSp">
        <pc:chgData name="Newell, Zach" userId="S::newell@byui.edu::857561af-ae7a-47e8-9a3e-461ab8bbb78e" providerId="AD" clId="Web-{F138B653-EBB9-445E-983E-84A1018D61CD}" dt="2019-06-06T19:08:19.746" v="27" actId="20577"/>
        <pc:sldMkLst>
          <pc:docMk/>
          <pc:sldMk cId="109857222" sldId="256"/>
        </pc:sldMkLst>
        <pc:spChg chg="mod">
          <ac:chgData name="Newell, Zach" userId="S::newell@byui.edu::857561af-ae7a-47e8-9a3e-461ab8bbb78e" providerId="AD" clId="Web-{F138B653-EBB9-445E-983E-84A1018D61CD}" dt="2019-06-06T19:08:19.74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ewell, Zach" userId="S::newell@byui.edu::857561af-ae7a-47e8-9a3e-461ab8bbb78e" providerId="AD" clId="Web-{F138B653-EBB9-445E-983E-84A1018D61CD}" dt="2019-06-06T18:55:42.616" v="16" actId="20577"/>
        <pc:sldMkLst>
          <pc:docMk/>
          <pc:sldMk cId="1756264202" sldId="259"/>
        </pc:sldMkLst>
        <pc:spChg chg="mod">
          <ac:chgData name="Newell, Zach" userId="S::newell@byui.edu::857561af-ae7a-47e8-9a3e-461ab8bbb78e" providerId="AD" clId="Web-{F138B653-EBB9-445E-983E-84A1018D61CD}" dt="2019-06-06T18:55:42.616" v="16" actId="20577"/>
          <ac:spMkLst>
            <pc:docMk/>
            <pc:sldMk cId="1756264202" sldId="259"/>
            <ac:spMk id="6" creationId="{87BDC56F-0D9B-413B-9936-59A96E7C978B}"/>
          </ac:spMkLst>
        </pc:spChg>
      </pc:sldChg>
    </pc:docChg>
  </pc:docChgLst>
  <pc:docChgLst>
    <pc:chgData name="Lundberg, Cody" userId="S::vikingsv@byui.edu::6461abb5-e9df-4c7b-aade-21c5506fe607" providerId="AD" clId="Web-{49D7B52C-01B9-47CA-B205-82A62F658B16}"/>
    <pc:docChg chg="modSld">
      <pc:chgData name="Lundberg, Cody" userId="S::vikingsv@byui.edu::6461abb5-e9df-4c7b-aade-21c5506fe607" providerId="AD" clId="Web-{49D7B52C-01B9-47CA-B205-82A62F658B16}" dt="2019-06-06T03:57:21.419" v="589" actId="20577"/>
      <pc:docMkLst>
        <pc:docMk/>
      </pc:docMkLst>
      <pc:sldChg chg="addSp modSp mod setBg">
        <pc:chgData name="Lundberg, Cody" userId="S::vikingsv@byui.edu::6461abb5-e9df-4c7b-aade-21c5506fe607" providerId="AD" clId="Web-{49D7B52C-01B9-47CA-B205-82A62F658B16}" dt="2019-06-06T03:57:21.419" v="588" actId="20577"/>
        <pc:sldMkLst>
          <pc:docMk/>
          <pc:sldMk cId="2728998258" sldId="257"/>
        </pc:sldMkLst>
        <pc:spChg chg="mod">
          <ac:chgData name="Lundberg, Cody" userId="S::vikingsv@byui.edu::6461abb5-e9df-4c7b-aade-21c5506fe607" providerId="AD" clId="Web-{49D7B52C-01B9-47CA-B205-82A62F658B16}" dt="2019-06-06T03:55:26.696" v="525"/>
          <ac:spMkLst>
            <pc:docMk/>
            <pc:sldMk cId="2728998258" sldId="257"/>
            <ac:spMk id="2" creationId="{446C2E1C-F2D8-4D1F-8A0E-0CD4ECFF59CD}"/>
          </ac:spMkLst>
        </pc:spChg>
        <pc:spChg chg="mod">
          <ac:chgData name="Lundberg, Cody" userId="S::vikingsv@byui.edu::6461abb5-e9df-4c7b-aade-21c5506fe607" providerId="AD" clId="Web-{49D7B52C-01B9-47CA-B205-82A62F658B16}" dt="2019-06-06T03:57:21.419" v="588" actId="20577"/>
          <ac:spMkLst>
            <pc:docMk/>
            <pc:sldMk cId="2728998258" sldId="257"/>
            <ac:spMk id="3" creationId="{A48C8A94-AC81-4CD8-B94C-36D70B83984B}"/>
          </ac:spMkLst>
        </pc:spChg>
        <pc:spChg chg="add">
          <ac:chgData name="Lundberg, Cody" userId="S::vikingsv@byui.edu::6461abb5-e9df-4c7b-aade-21c5506fe607" providerId="AD" clId="Web-{49D7B52C-01B9-47CA-B205-82A62F658B16}" dt="2019-06-06T03:55:26.696" v="525"/>
          <ac:spMkLst>
            <pc:docMk/>
            <pc:sldMk cId="2728998258" sldId="257"/>
            <ac:spMk id="15" creationId="{7D9681AB-65CF-47E9-9FA3-7B05D6349977}"/>
          </ac:spMkLst>
        </pc:spChg>
        <pc:spChg chg="add">
          <ac:chgData name="Lundberg, Cody" userId="S::vikingsv@byui.edu::6461abb5-e9df-4c7b-aade-21c5506fe607" providerId="AD" clId="Web-{49D7B52C-01B9-47CA-B205-82A62F658B16}" dt="2019-06-06T03:55:26.696" v="525"/>
          <ac:spMkLst>
            <pc:docMk/>
            <pc:sldMk cId="2728998258" sldId="257"/>
            <ac:spMk id="17" creationId="{8FCA736E-BDE3-4D4D-8D87-E9AE79250CFF}"/>
          </ac:spMkLst>
        </pc:spChg>
        <pc:spChg chg="add">
          <ac:chgData name="Lundberg, Cody" userId="S::vikingsv@byui.edu::6461abb5-e9df-4c7b-aade-21c5506fe607" providerId="AD" clId="Web-{49D7B52C-01B9-47CA-B205-82A62F658B16}" dt="2019-06-06T03:55:26.696" v="525"/>
          <ac:spMkLst>
            <pc:docMk/>
            <pc:sldMk cId="2728998258" sldId="257"/>
            <ac:spMk id="19" creationId="{129AA25D-1E7A-4074-BF68-D55A83B81BB0}"/>
          </ac:spMkLst>
        </pc:spChg>
        <pc:graphicFrameChg chg="mod modGraphic">
          <ac:chgData name="Lundberg, Cody" userId="S::vikingsv@byui.edu::6461abb5-e9df-4c7b-aade-21c5506fe607" providerId="AD" clId="Web-{49D7B52C-01B9-47CA-B205-82A62F658B16}" dt="2019-06-06T03:55:26.696" v="525"/>
          <ac:graphicFrameMkLst>
            <pc:docMk/>
            <pc:sldMk cId="2728998258" sldId="257"/>
            <ac:graphicFrameMk id="10" creationId="{E9D16A52-E4FB-490D-988A-532A441033E5}"/>
          </ac:graphicFrameMkLst>
        </pc:graphicFrameChg>
        <pc:picChg chg="add mod ord">
          <ac:chgData name="Lundberg, Cody" userId="S::vikingsv@byui.edu::6461abb5-e9df-4c7b-aade-21c5506fe607" providerId="AD" clId="Web-{49D7B52C-01B9-47CA-B205-82A62F658B16}" dt="2019-06-06T03:55:26.696" v="525"/>
          <ac:picMkLst>
            <pc:docMk/>
            <pc:sldMk cId="2728998258" sldId="257"/>
            <ac:picMk id="4" creationId="{A94DB7A8-E03C-4062-9067-34677742551B}"/>
          </ac:picMkLst>
        </pc:picChg>
      </pc:sldChg>
      <pc:sldChg chg="addSp delSp modSp">
        <pc:chgData name="Lundberg, Cody" userId="S::vikingsv@byui.edu::6461abb5-e9df-4c7b-aade-21c5506fe607" providerId="AD" clId="Web-{49D7B52C-01B9-47CA-B205-82A62F658B16}" dt="2019-06-06T03:56:38.388" v="545" actId="20577"/>
        <pc:sldMkLst>
          <pc:docMk/>
          <pc:sldMk cId="797134987" sldId="264"/>
        </pc:sldMkLst>
        <pc:spChg chg="mod">
          <ac:chgData name="Lundberg, Cody" userId="S::vikingsv@byui.edu::6461abb5-e9df-4c7b-aade-21c5506fe607" providerId="AD" clId="Web-{49D7B52C-01B9-47CA-B205-82A62F658B16}" dt="2019-06-06T03:44:20.275" v="488" actId="1076"/>
          <ac:spMkLst>
            <pc:docMk/>
            <pc:sldMk cId="797134987" sldId="264"/>
            <ac:spMk id="3" creationId="{686A3791-F013-4B29-B134-0876D3CAF052}"/>
          </ac:spMkLst>
        </pc:spChg>
        <pc:spChg chg="add del">
          <ac:chgData name="Lundberg, Cody" userId="S::vikingsv@byui.edu::6461abb5-e9df-4c7b-aade-21c5506fe607" providerId="AD" clId="Web-{49D7B52C-01B9-47CA-B205-82A62F658B16}" dt="2019-06-06T03:41:40.105" v="201"/>
          <ac:spMkLst>
            <pc:docMk/>
            <pc:sldMk cId="797134987" sldId="264"/>
            <ac:spMk id="6" creationId="{EE65D1FD-2CEA-4CC9-8B68-EE0A417809F1}"/>
          </ac:spMkLst>
        </pc:spChg>
        <pc:spChg chg="del mod">
          <ac:chgData name="Lundberg, Cody" userId="S::vikingsv@byui.edu::6461abb5-e9df-4c7b-aade-21c5506fe607" providerId="AD" clId="Web-{49D7B52C-01B9-47CA-B205-82A62F658B16}" dt="2019-06-06T03:43:51.213" v="429"/>
          <ac:spMkLst>
            <pc:docMk/>
            <pc:sldMk cId="797134987" sldId="264"/>
            <ac:spMk id="7" creationId="{6CE013DE-2078-4BB9-B39C-0ED4B1B28199}"/>
          </ac:spMkLst>
        </pc:spChg>
        <pc:spChg chg="del mod">
          <ac:chgData name="Lundberg, Cody" userId="S::vikingsv@byui.edu::6461abb5-e9df-4c7b-aade-21c5506fe607" providerId="AD" clId="Web-{49D7B52C-01B9-47CA-B205-82A62F658B16}" dt="2019-06-06T03:43:39.728" v="420"/>
          <ac:spMkLst>
            <pc:docMk/>
            <pc:sldMk cId="797134987" sldId="264"/>
            <ac:spMk id="8" creationId="{AE832F12-983F-47EF-AECA-A97DC20E1694}"/>
          </ac:spMkLst>
        </pc:spChg>
        <pc:spChg chg="add del mod">
          <ac:chgData name="Lundberg, Cody" userId="S::vikingsv@byui.edu::6461abb5-e9df-4c7b-aade-21c5506fe607" providerId="AD" clId="Web-{49D7B52C-01B9-47CA-B205-82A62F658B16}" dt="2019-06-06T03:40:49.133" v="196"/>
          <ac:spMkLst>
            <pc:docMk/>
            <pc:sldMk cId="797134987" sldId="264"/>
            <ac:spMk id="9" creationId="{2F3B00F3-E729-4C46-8715-F840070B65B7}"/>
          </ac:spMkLst>
        </pc:spChg>
        <pc:spChg chg="add del mod">
          <ac:chgData name="Lundberg, Cody" userId="S::vikingsv@byui.edu::6461abb5-e9df-4c7b-aade-21c5506fe607" providerId="AD" clId="Web-{49D7B52C-01B9-47CA-B205-82A62F658B16}" dt="2019-06-06T03:43:00.556" v="223"/>
          <ac:spMkLst>
            <pc:docMk/>
            <pc:sldMk cId="797134987" sldId="264"/>
            <ac:spMk id="13" creationId="{57E043DE-C3AA-4CC6-B72C-9B0579E8893C}"/>
          </ac:spMkLst>
        </pc:spChg>
        <pc:spChg chg="add mod">
          <ac:chgData name="Lundberg, Cody" userId="S::vikingsv@byui.edu::6461abb5-e9df-4c7b-aade-21c5506fe607" providerId="AD" clId="Web-{49D7B52C-01B9-47CA-B205-82A62F658B16}" dt="2019-06-06T03:56:38.388" v="545" actId="20577"/>
          <ac:spMkLst>
            <pc:docMk/>
            <pc:sldMk cId="797134987" sldId="264"/>
            <ac:spMk id="14" creationId="{A223AE04-02AC-4030-A6F8-BDD8173B6B74}"/>
          </ac:spMkLst>
        </pc:spChg>
        <pc:picChg chg="add del mod ord">
          <ac:chgData name="Lundberg, Cody" userId="S::vikingsv@byui.edu::6461abb5-e9df-4c7b-aade-21c5506fe607" providerId="AD" clId="Web-{49D7B52C-01B9-47CA-B205-82A62F658B16}" dt="2019-06-06T03:40:54.555" v="200"/>
          <ac:picMkLst>
            <pc:docMk/>
            <pc:sldMk cId="797134987" sldId="264"/>
            <ac:picMk id="7" creationId="{ABCACE48-DD8F-4FFE-88CB-41248B8FEACB}"/>
          </ac:picMkLst>
        </pc:picChg>
        <pc:picChg chg="add mod ord">
          <ac:chgData name="Lundberg, Cody" userId="S::vikingsv@byui.edu::6461abb5-e9df-4c7b-aade-21c5506fe607" providerId="AD" clId="Web-{49D7B52C-01B9-47CA-B205-82A62F658B16}" dt="2019-06-06T03:43:27.806" v="416" actId="1076"/>
          <ac:picMkLst>
            <pc:docMk/>
            <pc:sldMk cId="797134987" sldId="264"/>
            <ac:picMk id="11" creationId="{AB6591AE-7E73-431E-9C3F-D57EDC61EC6D}"/>
          </ac:picMkLst>
        </pc:picChg>
      </pc:sldChg>
    </pc:docChg>
  </pc:docChgLst>
  <pc:docChgLst>
    <pc:chgData name="Lundgren, Andrew" userId="S::lundgren@byui.edu::9dc1f05c-2f7a-4e7e-a9aa-cf05ca25a8d2" providerId="AD" clId="Web-{DA17C519-7B83-484B-B21F-3EC029154F1D}"/>
    <pc:docChg chg="addSld delSld modSld">
      <pc:chgData name="Lundgren, Andrew" userId="S::lundgren@byui.edu::9dc1f05c-2f7a-4e7e-a9aa-cf05ca25a8d2" providerId="AD" clId="Web-{DA17C519-7B83-484B-B21F-3EC029154F1D}" dt="2019-06-06T00:14:30.564" v="354" actId="20577"/>
      <pc:docMkLst>
        <pc:docMk/>
      </pc:docMkLst>
      <pc:sldChg chg="modSp">
        <pc:chgData name="Lundgren, Andrew" userId="S::lundgren@byui.edu::9dc1f05c-2f7a-4e7e-a9aa-cf05ca25a8d2" providerId="AD" clId="Web-{DA17C519-7B83-484B-B21F-3EC029154F1D}" dt="2019-06-06T00:10:27.141" v="274" actId="20577"/>
        <pc:sldMkLst>
          <pc:docMk/>
          <pc:sldMk cId="1597423808" sldId="262"/>
        </pc:sldMkLst>
        <pc:spChg chg="mod">
          <ac:chgData name="Lundgren, Andrew" userId="S::lundgren@byui.edu::9dc1f05c-2f7a-4e7e-a9aa-cf05ca25a8d2" providerId="AD" clId="Web-{DA17C519-7B83-484B-B21F-3EC029154F1D}" dt="2019-06-06T00:08:23.124" v="50" actId="20577"/>
          <ac:spMkLst>
            <pc:docMk/>
            <pc:sldMk cId="1597423808" sldId="262"/>
            <ac:spMk id="2" creationId="{728A0B5B-B8C7-400E-B1A0-232B0D5E4248}"/>
          </ac:spMkLst>
        </pc:spChg>
        <pc:spChg chg="mod">
          <ac:chgData name="Lundgren, Andrew" userId="S::lundgren@byui.edu::9dc1f05c-2f7a-4e7e-a9aa-cf05ca25a8d2" providerId="AD" clId="Web-{DA17C519-7B83-484B-B21F-3EC029154F1D}" dt="2019-06-06T00:10:27.141" v="274" actId="20577"/>
          <ac:spMkLst>
            <pc:docMk/>
            <pc:sldMk cId="1597423808" sldId="262"/>
            <ac:spMk id="3" creationId="{D7D83EAD-B521-4BB1-B723-3BCF9C2575F5}"/>
          </ac:spMkLst>
        </pc:spChg>
      </pc:sldChg>
      <pc:sldChg chg="modSp new del">
        <pc:chgData name="Lundgren, Andrew" userId="S::lundgren@byui.edu::9dc1f05c-2f7a-4e7e-a9aa-cf05ca25a8d2" providerId="AD" clId="Web-{DA17C519-7B83-484B-B21F-3EC029154F1D}" dt="2019-06-06T00:08:14.140" v="45"/>
        <pc:sldMkLst>
          <pc:docMk/>
          <pc:sldMk cId="3557894018" sldId="263"/>
        </pc:sldMkLst>
        <pc:spChg chg="mod">
          <ac:chgData name="Lundgren, Andrew" userId="S::lundgren@byui.edu::9dc1f05c-2f7a-4e7e-a9aa-cf05ca25a8d2" providerId="AD" clId="Web-{DA17C519-7B83-484B-B21F-3EC029154F1D}" dt="2019-06-06T00:07:51.780" v="8" actId="20577"/>
          <ac:spMkLst>
            <pc:docMk/>
            <pc:sldMk cId="3557894018" sldId="263"/>
            <ac:spMk id="2" creationId="{10B05A8D-06E1-4C30-A37E-16C9060783FE}"/>
          </ac:spMkLst>
        </pc:spChg>
        <pc:spChg chg="mod">
          <ac:chgData name="Lundgren, Andrew" userId="S::lundgren@byui.edu::9dc1f05c-2f7a-4e7e-a9aa-cf05ca25a8d2" providerId="AD" clId="Web-{DA17C519-7B83-484B-B21F-3EC029154F1D}" dt="2019-06-06T00:08:10.718" v="42" actId="20577"/>
          <ac:spMkLst>
            <pc:docMk/>
            <pc:sldMk cId="3557894018" sldId="263"/>
            <ac:spMk id="3" creationId="{4535D17C-E383-4D17-9C8A-FEC2146169C7}"/>
          </ac:spMkLst>
        </pc:spChg>
      </pc:sldChg>
      <pc:sldChg chg="modSp new">
        <pc:chgData name="Lundgren, Andrew" userId="S::lundgren@byui.edu::9dc1f05c-2f7a-4e7e-a9aa-cf05ca25a8d2" providerId="AD" clId="Web-{DA17C519-7B83-484B-B21F-3EC029154F1D}" dt="2019-06-06T00:14:29.720" v="352" actId="20577"/>
        <pc:sldMkLst>
          <pc:docMk/>
          <pc:sldMk cId="4100576737" sldId="263"/>
        </pc:sldMkLst>
        <pc:spChg chg="mod">
          <ac:chgData name="Lundgren, Andrew" userId="S::lundgren@byui.edu::9dc1f05c-2f7a-4e7e-a9aa-cf05ca25a8d2" providerId="AD" clId="Web-{DA17C519-7B83-484B-B21F-3EC029154F1D}" dt="2019-06-06T00:10:37.047" v="279" actId="20577"/>
          <ac:spMkLst>
            <pc:docMk/>
            <pc:sldMk cId="4100576737" sldId="263"/>
            <ac:spMk id="2" creationId="{4F09577D-7D3A-40BD-A330-44158A9CE8CC}"/>
          </ac:spMkLst>
        </pc:spChg>
        <pc:spChg chg="mod">
          <ac:chgData name="Lundgren, Andrew" userId="S::lundgren@byui.edu::9dc1f05c-2f7a-4e7e-a9aa-cf05ca25a8d2" providerId="AD" clId="Web-{DA17C519-7B83-484B-B21F-3EC029154F1D}" dt="2019-06-06T00:14:29.720" v="352" actId="20577"/>
          <ac:spMkLst>
            <pc:docMk/>
            <pc:sldMk cId="4100576737" sldId="263"/>
            <ac:spMk id="3" creationId="{BCB3DE9D-B18E-4772-A756-103E9172F44D}"/>
          </ac:spMkLst>
        </pc:spChg>
      </pc:sldChg>
    </pc:docChg>
  </pc:docChgLst>
  <pc:docChgLst>
    <pc:chgData name="Velasquez, Nakai" userId="S::nmv13@byui.edu::67a09c92-e235-4024-8fdf-92d77b1b3d83" providerId="AD" clId="Web-{E67AB387-B242-47A8-A3D3-A97B45761C52}"/>
    <pc:docChg chg="modSld">
      <pc:chgData name="Velasquez, Nakai" userId="S::nmv13@byui.edu::67a09c92-e235-4024-8fdf-92d77b1b3d83" providerId="AD" clId="Web-{E67AB387-B242-47A8-A3D3-A97B45761C52}" dt="2019-06-05T19:43:10.352" v="6" actId="20577"/>
      <pc:docMkLst>
        <pc:docMk/>
      </pc:docMkLst>
      <pc:sldChg chg="modSp">
        <pc:chgData name="Velasquez, Nakai" userId="S::nmv13@byui.edu::67a09c92-e235-4024-8fdf-92d77b1b3d83" providerId="AD" clId="Web-{E67AB387-B242-47A8-A3D3-A97B45761C52}" dt="2019-06-05T19:43:09.086" v="4" actId="20577"/>
        <pc:sldMkLst>
          <pc:docMk/>
          <pc:sldMk cId="905096102" sldId="260"/>
        </pc:sldMkLst>
        <pc:spChg chg="mod">
          <ac:chgData name="Velasquez, Nakai" userId="S::nmv13@byui.edu::67a09c92-e235-4024-8fdf-92d77b1b3d83" providerId="AD" clId="Web-{E67AB387-B242-47A8-A3D3-A97B45761C52}" dt="2019-06-05T19:42:33.805" v="1" actId="20577"/>
          <ac:spMkLst>
            <pc:docMk/>
            <pc:sldMk cId="905096102" sldId="260"/>
            <ac:spMk id="2" creationId="{1D42E808-D478-46CC-97E3-1F76CC7179EC}"/>
          </ac:spMkLst>
        </pc:spChg>
        <pc:spChg chg="mod">
          <ac:chgData name="Velasquez, Nakai" userId="S::nmv13@byui.edu::67a09c92-e235-4024-8fdf-92d77b1b3d83" providerId="AD" clId="Web-{E67AB387-B242-47A8-A3D3-A97B45761C52}" dt="2019-06-05T19:43:09.086" v="4" actId="20577"/>
          <ac:spMkLst>
            <pc:docMk/>
            <pc:sldMk cId="905096102" sldId="260"/>
            <ac:spMk id="3" creationId="{0931F1FE-504F-4F6D-9891-9CEBA357911C}"/>
          </ac:spMkLst>
        </pc:spChg>
      </pc:sldChg>
    </pc:docChg>
  </pc:docChgLst>
  <pc:docChgLst>
    <pc:chgData name="Newell, Zach" userId="S::newell@byui.edu::857561af-ae7a-47e8-9a3e-461ab8bbb78e" providerId="AD" clId="Web-{AB442BE6-0872-D1D8-1A55-1E14D9A599A5}"/>
    <pc:docChg chg="modSld">
      <pc:chgData name="Newell, Zach" userId="S::newell@byui.edu::857561af-ae7a-47e8-9a3e-461ab8bbb78e" providerId="AD" clId="Web-{AB442BE6-0872-D1D8-1A55-1E14D9A599A5}" dt="2019-06-06T19:10:50.070" v="208" actId="20577"/>
      <pc:docMkLst>
        <pc:docMk/>
      </pc:docMkLst>
      <pc:sldChg chg="modSp">
        <pc:chgData name="Newell, Zach" userId="S::newell@byui.edu::857561af-ae7a-47e8-9a3e-461ab8bbb78e" providerId="AD" clId="Web-{AB442BE6-0872-D1D8-1A55-1E14D9A599A5}" dt="2019-06-06T19:10:50.070" v="207" actId="20577"/>
        <pc:sldMkLst>
          <pc:docMk/>
          <pc:sldMk cId="109857222" sldId="256"/>
        </pc:sldMkLst>
        <pc:spChg chg="mod">
          <ac:chgData name="Newell, Zach" userId="S::newell@byui.edu::857561af-ae7a-47e8-9a3e-461ab8bbb78e" providerId="AD" clId="Web-{AB442BE6-0872-D1D8-1A55-1E14D9A599A5}" dt="2019-06-06T19:10:50.070" v="20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elasquez, Nakai" userId="S::nmv13@byui.edu::67a09c92-e235-4024-8fdf-92d77b1b3d83" providerId="AD" clId="Web-{1B2C676D-8713-45C5-A902-4F25E4D7383B}"/>
    <pc:docChg chg="modSld">
      <pc:chgData name="Velasquez, Nakai" userId="S::nmv13@byui.edu::67a09c92-e235-4024-8fdf-92d77b1b3d83" providerId="AD" clId="Web-{1B2C676D-8713-45C5-A902-4F25E4D7383B}" dt="2019-06-05T21:26:48.125" v="330" actId="20577"/>
      <pc:docMkLst>
        <pc:docMk/>
      </pc:docMkLst>
      <pc:sldChg chg="modSp">
        <pc:chgData name="Velasquez, Nakai" userId="S::nmv13@byui.edu::67a09c92-e235-4024-8fdf-92d77b1b3d83" providerId="AD" clId="Web-{1B2C676D-8713-45C5-A902-4F25E4D7383B}" dt="2019-06-05T21:26:48.125" v="329" actId="20577"/>
        <pc:sldMkLst>
          <pc:docMk/>
          <pc:sldMk cId="2131189957" sldId="258"/>
        </pc:sldMkLst>
        <pc:spChg chg="mod">
          <ac:chgData name="Velasquez, Nakai" userId="S::nmv13@byui.edu::67a09c92-e235-4024-8fdf-92d77b1b3d83" providerId="AD" clId="Web-{1B2C676D-8713-45C5-A902-4F25E4D7383B}" dt="2019-06-05T21:26:48.125" v="329" actId="20577"/>
          <ac:spMkLst>
            <pc:docMk/>
            <pc:sldMk cId="2131189957" sldId="258"/>
            <ac:spMk id="3" creationId="{64E439C0-141F-4FEC-8F2C-1AD012F9E397}"/>
          </ac:spMkLst>
        </pc:spChg>
      </pc:sldChg>
      <pc:sldChg chg="addSp modSp">
        <pc:chgData name="Velasquez, Nakai" userId="S::nmv13@byui.edu::67a09c92-e235-4024-8fdf-92d77b1b3d83" providerId="AD" clId="Web-{1B2C676D-8713-45C5-A902-4F25E4D7383B}" dt="2019-06-05T21:14:25.124" v="181" actId="20577"/>
        <pc:sldMkLst>
          <pc:docMk/>
          <pc:sldMk cId="905096102" sldId="260"/>
        </pc:sldMkLst>
        <pc:spChg chg="mod">
          <ac:chgData name="Velasquez, Nakai" userId="S::nmv13@byui.edu::67a09c92-e235-4024-8fdf-92d77b1b3d83" providerId="AD" clId="Web-{1B2C676D-8713-45C5-A902-4F25E4D7383B}" dt="2019-06-05T21:12:39.249" v="131" actId="20577"/>
          <ac:spMkLst>
            <pc:docMk/>
            <pc:sldMk cId="905096102" sldId="260"/>
            <ac:spMk id="2" creationId="{1D42E808-D478-46CC-97E3-1F76CC7179EC}"/>
          </ac:spMkLst>
        </pc:spChg>
        <pc:spChg chg="mod">
          <ac:chgData name="Velasquez, Nakai" userId="S::nmv13@byui.edu::67a09c92-e235-4024-8fdf-92d77b1b3d83" providerId="AD" clId="Web-{1B2C676D-8713-45C5-A902-4F25E4D7383B}" dt="2019-06-05T21:14:25.124" v="181" actId="20577"/>
          <ac:spMkLst>
            <pc:docMk/>
            <pc:sldMk cId="905096102" sldId="260"/>
            <ac:spMk id="3" creationId="{0931F1FE-504F-4F6D-9891-9CEBA357911C}"/>
          </ac:spMkLst>
        </pc:spChg>
        <pc:picChg chg="add mod">
          <ac:chgData name="Velasquez, Nakai" userId="S::nmv13@byui.edu::67a09c92-e235-4024-8fdf-92d77b1b3d83" providerId="AD" clId="Web-{1B2C676D-8713-45C5-A902-4F25E4D7383B}" dt="2019-06-05T21:11:50.295" v="126" actId="14100"/>
          <ac:picMkLst>
            <pc:docMk/>
            <pc:sldMk cId="905096102" sldId="260"/>
            <ac:picMk id="4" creationId="{43A0AA00-6537-4897-922E-B8A2554B0E26}"/>
          </ac:picMkLst>
        </pc:picChg>
      </pc:sldChg>
    </pc:docChg>
  </pc:docChgLst>
  <pc:docChgLst>
    <pc:chgData name="Velasquez, Nakai" userId="S::nmv13@byui.edu::67a09c92-e235-4024-8fdf-92d77b1b3d83" providerId="AD" clId="Web-{DC32002D-A018-4CB9-A1AD-939FC96C5AE4}"/>
    <pc:docChg chg="modSld">
      <pc:chgData name="Velasquez, Nakai" userId="S::nmv13@byui.edu::67a09c92-e235-4024-8fdf-92d77b1b3d83" providerId="AD" clId="Web-{DC32002D-A018-4CB9-A1AD-939FC96C5AE4}" dt="2019-06-05T20:36:19.904" v="60" actId="20577"/>
      <pc:docMkLst>
        <pc:docMk/>
      </pc:docMkLst>
      <pc:sldChg chg="modSp">
        <pc:chgData name="Velasquez, Nakai" userId="S::nmv13@byui.edu::67a09c92-e235-4024-8fdf-92d77b1b3d83" providerId="AD" clId="Web-{DC32002D-A018-4CB9-A1AD-939FC96C5AE4}" dt="2019-06-05T20:36:19.904" v="59" actId="20577"/>
        <pc:sldMkLst>
          <pc:docMk/>
          <pc:sldMk cId="905096102" sldId="260"/>
        </pc:sldMkLst>
        <pc:spChg chg="mod">
          <ac:chgData name="Velasquez, Nakai" userId="S::nmv13@byui.edu::67a09c92-e235-4024-8fdf-92d77b1b3d83" providerId="AD" clId="Web-{DC32002D-A018-4CB9-A1AD-939FC96C5AE4}" dt="2019-06-05T20:36:19.904" v="59" actId="20577"/>
          <ac:spMkLst>
            <pc:docMk/>
            <pc:sldMk cId="905096102" sldId="260"/>
            <ac:spMk id="3" creationId="{0931F1FE-504F-4F6D-9891-9CEBA35791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02C6D-EE5F-4B2B-9C13-E766C61643E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7F063-8115-4195-93C0-9C1B316A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Name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the class appears in the first partition.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Attributes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are shown in the second partition.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attribute type is shown after the colon.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map onto member variables (data members) in code.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Operations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(Methods)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are shown in the third partition. They are services the class provides.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of a method is shown after the colon at the end of the method signature.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of method parameters are shown after the colon following the parameter name.</a:t>
            </a:r>
          </a:p>
          <a:p>
            <a:pPr lvl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map onto class methods in code [5]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7F063-8115-4195-93C0-9C1B316A4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Associated with</a:t>
            </a:r>
          </a:p>
          <a:p>
            <a:r>
              <a:rPr lang="en-US">
                <a:cs typeface="Calibri"/>
              </a:rPr>
              <a:t>Inherits from (is a)</a:t>
            </a:r>
          </a:p>
          <a:p>
            <a:r>
              <a:rPr lang="en-US">
                <a:cs typeface="Calibri"/>
              </a:rPr>
              <a:t>Implements </a:t>
            </a:r>
          </a:p>
          <a:p>
            <a:r>
              <a:rPr lang="en-US">
                <a:cs typeface="Calibri"/>
              </a:rPr>
              <a:t>Dependent on</a:t>
            </a:r>
          </a:p>
          <a:p>
            <a:r>
              <a:rPr lang="en-US">
                <a:cs typeface="Calibri"/>
              </a:rPr>
              <a:t>A part of (has a)</a:t>
            </a:r>
          </a:p>
          <a:p>
            <a:r>
              <a:rPr lang="en-US">
                <a:cs typeface="Calibri"/>
              </a:rPr>
              <a:t>A part of that is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7F063-8115-4195-93C0-9C1B316A4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20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8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0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xsystems.com/resources/tutorials/uml2/component-diagram.html" TargetMode="External"/><Relationship Id="rId2" Type="http://schemas.openxmlformats.org/officeDocument/2006/relationships/hyperlink" Target="https://www.visual-paradigm.com/guide/uml-unified-modeling-language/what-is-class-diagra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-paradigm.com/guide/uml-unified-modeling-language/what-is-communication-diagram/;WWWSESSIONID=7F8A61CEB3485E26C68E09A711CE0B3A.www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ebscohost.com/login.aspx?direct=true&amp;db=cat03146a&amp;AN=BYUID.361436&amp;site=eds-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stvr.270" TargetMode="External"/><Relationship Id="rId2" Type="http://schemas.openxmlformats.org/officeDocument/2006/relationships/hyperlink" Target="https://ieeexplore.ieee.org/document/42225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-paradigm.com/guide/uml-unified-modeling-language/uml-aggregation-vs-composition/" TargetMode="External"/><Relationship Id="rId4" Type="http://schemas.openxmlformats.org/officeDocument/2006/relationships/hyperlink" Target="https://www.youtube.com/watch?v=d5ecYmyFZW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UML</a:t>
            </a:r>
            <a:br>
              <a:rPr lang="en-US"/>
            </a:br>
            <a:r>
              <a:rPr lang="en-US" sz="5000"/>
              <a:t>Unified Modeling Language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By: Bronze Beard and the swamp donkeys</a:t>
            </a:r>
          </a:p>
          <a:p>
            <a:r>
              <a:rPr lang="en-US"/>
              <a:t>(Robert </a:t>
            </a:r>
            <a:r>
              <a:rPr lang="en-US" err="1"/>
              <a:t>nielsen</a:t>
            </a:r>
            <a:r>
              <a:rPr lang="en-US"/>
              <a:t>, </a:t>
            </a:r>
            <a:r>
              <a:rPr lang="en-US" err="1"/>
              <a:t>cody</a:t>
            </a:r>
            <a:r>
              <a:rPr lang="en-US"/>
              <a:t> </a:t>
            </a:r>
            <a:r>
              <a:rPr lang="en-US" err="1"/>
              <a:t>lundberg</a:t>
            </a:r>
            <a:r>
              <a:rPr lang="en-US"/>
              <a:t>, sawyer </a:t>
            </a:r>
            <a:r>
              <a:rPr lang="en-US" err="1"/>
              <a:t>gehring</a:t>
            </a:r>
            <a:r>
              <a:rPr lang="en-US"/>
              <a:t>, </a:t>
            </a:r>
            <a:r>
              <a:rPr lang="en-US" err="1"/>
              <a:t>andrew</a:t>
            </a:r>
            <a:r>
              <a:rPr lang="en-US"/>
              <a:t> </a:t>
            </a:r>
            <a:r>
              <a:rPr lang="en-US" err="1"/>
              <a:t>lundgren</a:t>
            </a:r>
            <a:r>
              <a:rPr lang="en-US"/>
              <a:t>, </a:t>
            </a:r>
            <a:r>
              <a:rPr lang="en-US" err="1"/>
              <a:t>nakai</a:t>
            </a:r>
            <a:r>
              <a:rPr lang="en-US"/>
              <a:t> </a:t>
            </a:r>
            <a:r>
              <a:rPr lang="en-US" err="1"/>
              <a:t>velasquez</a:t>
            </a:r>
            <a:r>
              <a:rPr lang="en-US"/>
              <a:t>, </a:t>
            </a:r>
            <a:r>
              <a:rPr lang="en-US" err="1"/>
              <a:t>trevik</a:t>
            </a:r>
            <a:r>
              <a:rPr lang="en-US"/>
              <a:t> </a:t>
            </a:r>
            <a:r>
              <a:rPr lang="en-US" err="1"/>
              <a:t>peterson</a:t>
            </a:r>
            <a:r>
              <a:rPr lang="en-US"/>
              <a:t>, </a:t>
            </a:r>
            <a:r>
              <a:rPr lang="en-US" err="1"/>
              <a:t>zach</a:t>
            </a:r>
            <a:r>
              <a:rPr lang="en-US"/>
              <a:t> </a:t>
            </a:r>
            <a:r>
              <a:rPr lang="en-US" err="1"/>
              <a:t>newell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E3BF-FA70-41D2-B7F4-02FEA252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5680"/>
          </a:xfrm>
        </p:spPr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39C0-141F-4FEC-8F2C-1AD012F9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95668"/>
            <a:ext cx="9403741" cy="5052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/>
              <a:t>[5] Visual Paradigm, "What is Class Diagram?," </a:t>
            </a:r>
            <a:r>
              <a:rPr lang="en-US" i="1"/>
              <a:t>Visual Paradigm</a:t>
            </a:r>
            <a:r>
              <a:rPr lang="en-US"/>
              <a:t>: Publication date unknown, online at: </a:t>
            </a:r>
            <a:r>
              <a:rPr lang="en-US">
                <a:hlinkClick r:id="rId2"/>
              </a:rPr>
              <a:t>https://www.visual-paradigm.com/guide/uml-unified-modeling-language/what-is-class-diagram/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[6] </a:t>
            </a:r>
            <a:r>
              <a:rPr lang="en-US" err="1"/>
              <a:t>Sparx</a:t>
            </a:r>
            <a:r>
              <a:rPr lang="en-US"/>
              <a:t> Systems, "UML 2 Tutorial – Component Diagram," Published by </a:t>
            </a:r>
            <a:r>
              <a:rPr lang="en-US" err="1"/>
              <a:t>Sparx</a:t>
            </a:r>
            <a:r>
              <a:rPr lang="en-US"/>
              <a:t> Systems. Online at: </a:t>
            </a:r>
            <a:r>
              <a:rPr lang="en-US">
                <a:ea typeface="+mj-lt"/>
                <a:cs typeface="+mj-lt"/>
                <a:hlinkClick r:id="rId3"/>
              </a:rPr>
              <a:t>https://sparxsystems.com/resources/tutorials/uml2/component-diagram.html</a:t>
            </a:r>
          </a:p>
          <a:p>
            <a:pPr marL="0" indent="0">
              <a:buClr>
                <a:srgbClr val="8AD0D6"/>
              </a:buClr>
              <a:buNone/>
            </a:pPr>
            <a:endParaRPr lang="en-US">
              <a:ea typeface="+mj-lt"/>
              <a:cs typeface="+mj-lt"/>
              <a:hlinkClick r:id="rId3"/>
            </a:endParaRPr>
          </a:p>
          <a:p>
            <a:pPr>
              <a:buClr>
                <a:srgbClr val="8AD0D6"/>
              </a:buClr>
            </a:pPr>
            <a:r>
              <a:rPr lang="en-US"/>
              <a:t>[7] Visual Paradigm, “What is Communication Diagram?” Visual Paradigm: Published by Visual Paradigm, online at: </a:t>
            </a:r>
            <a:r>
              <a:rPr lang="en-US" u="sng">
                <a:hlinkClick r:id="rId4"/>
              </a:rPr>
              <a:t>https://www.visual-paradigm.com/guide/uml-unified-modeling-language/what-is-communication-diagram/;WWWSESSIONID=7F8A61CEB3485E26C68E09A711CE0B3A.www1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577D-7D3A-40BD-A330-44158A9C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DE9D-B18E-4772-A756-103E9172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[8]: </a:t>
            </a:r>
            <a:r>
              <a:rPr lang="en-US" err="1"/>
              <a:t>Feinerer</a:t>
            </a:r>
            <a:r>
              <a:rPr lang="en-US"/>
              <a:t>, Ingo "</a:t>
            </a:r>
            <a:r>
              <a:rPr lang="en-US">
                <a:ea typeface="+mj-lt"/>
                <a:cs typeface="+mj-lt"/>
              </a:rPr>
              <a:t>A Formal Treatment of UML Class Diagrams as an Efficient Method for Configuration Management"</a:t>
            </a:r>
            <a:r>
              <a:rPr lang="en-US"/>
              <a:t> </a:t>
            </a:r>
            <a:r>
              <a:rPr lang="en-US" i="1"/>
              <a:t>Theory and Logic Group Institute of Computer Languages Vienna University of Technology</a:t>
            </a:r>
            <a:r>
              <a:rPr lang="en-US"/>
              <a:t>,  Vienna, March 2007</a:t>
            </a:r>
          </a:p>
          <a:p>
            <a:r>
              <a:rPr lang="en-US"/>
              <a:t>[9] </a:t>
            </a:r>
            <a:r>
              <a:rPr lang="en-US" err="1"/>
              <a:t>Larman</a:t>
            </a:r>
            <a:r>
              <a:rPr lang="en-US"/>
              <a:t>, C. (2002). ”</a:t>
            </a:r>
            <a:r>
              <a:rPr lang="en-US" i="1"/>
              <a:t>Applying UML and patterns : an introduction to object-oriented analysis and design and the unified process</a:t>
            </a:r>
            <a:r>
              <a:rPr lang="en-US"/>
              <a:t>.” Prentice Hall PTR. Online at: </a:t>
            </a:r>
            <a:r>
              <a:rPr lang="en-US">
                <a:hlinkClick r:id="rId2"/>
              </a:rPr>
              <a:t>https://search.ebscohost.com/login.aspx?direct=true&amp;db=cat03146a&amp;AN=BYUID.361436&amp;site=eds-live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B5B-B8C7-400E-B1A0-232B0D5E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3EAD-B521-4BB1-B723-3BCF9C25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UML is a method of modelling parts a system and how they relate to each other. There are four important aspects of UML:</a:t>
            </a:r>
          </a:p>
          <a:p>
            <a:pPr>
              <a:buClr>
                <a:srgbClr val="8AD0D6"/>
              </a:buClr>
            </a:pPr>
            <a:r>
              <a:rPr lang="en-US"/>
              <a:t>Classes: Individual parts of the system and how they function.</a:t>
            </a:r>
          </a:p>
          <a:p>
            <a:pPr>
              <a:buClr>
                <a:srgbClr val="8AD0D6"/>
              </a:buClr>
            </a:pPr>
            <a:r>
              <a:rPr lang="en-US"/>
              <a:t>Components: Each part of the system individually.</a:t>
            </a:r>
          </a:p>
          <a:p>
            <a:pPr>
              <a:buClr>
                <a:srgbClr val="8AD0D6"/>
              </a:buClr>
            </a:pPr>
            <a:r>
              <a:rPr lang="en-US"/>
              <a:t>Composition: How the components are organized.</a:t>
            </a:r>
          </a:p>
          <a:p>
            <a:pPr>
              <a:buClr>
                <a:srgbClr val="8AD0D6"/>
              </a:buClr>
            </a:pPr>
            <a:r>
              <a:rPr lang="en-US"/>
              <a:t>Communication: How the components are related.</a:t>
            </a:r>
          </a:p>
        </p:txBody>
      </p:sp>
    </p:spTree>
    <p:extLst>
      <p:ext uri="{BB962C8B-B14F-4D97-AF65-F5344CB8AC3E}">
        <p14:creationId xmlns:p14="http://schemas.microsoft.com/office/powerpoint/2010/main" val="159742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2E1C-F2D8-4D1F-8A0E-0CD4ECFF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A3791-F013-4B29-B134-0876D3CAF052}"/>
              </a:ext>
            </a:extLst>
          </p:cNvPr>
          <p:cNvSpPr txBox="1"/>
          <p:nvPr/>
        </p:nvSpPr>
        <p:spPr>
          <a:xfrm>
            <a:off x="568826" y="3855441"/>
            <a:ext cx="61613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Symbols before an attribute or operation denote item visibility:</a:t>
            </a:r>
          </a:p>
          <a:p>
            <a:r>
              <a:rPr lang="en-US"/>
              <a:t>‘+’ public</a:t>
            </a:r>
          </a:p>
          <a:p>
            <a:r>
              <a:rPr lang="en-US"/>
              <a:t>‘-’  private</a:t>
            </a:r>
          </a:p>
          <a:p>
            <a:r>
              <a:rPr lang="en-US"/>
              <a:t>‘#’ protected</a:t>
            </a:r>
          </a:p>
          <a:p>
            <a:r>
              <a:rPr lang="en-US"/>
              <a:t>[5]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4209D-63D7-4B3D-9341-FDD9FBED6C65}"/>
              </a:ext>
            </a:extLst>
          </p:cNvPr>
          <p:cNvSpPr txBox="1"/>
          <p:nvPr/>
        </p:nvSpPr>
        <p:spPr>
          <a:xfrm>
            <a:off x="645726" y="1629542"/>
            <a:ext cx="616135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A Class is a 3-part entity containing a name, the entity’s attributes, and its operations</a:t>
            </a:r>
            <a:endParaRPr lang="en-US"/>
          </a:p>
          <a:p>
            <a:pPr marL="342900" indent="-342900">
              <a:buFont typeface="Century Gothic" panose="020B0502020202020204"/>
              <a:buAutoNum type="arabicPeriod"/>
            </a:pPr>
            <a:r>
              <a:rPr lang="en-US"/>
              <a:t>Class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Class Attributes, type is shown after colon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Class Operations </a:t>
            </a:r>
          </a:p>
          <a:p>
            <a:r>
              <a:rPr lang="en-US"/>
              <a:t>[5]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FEFB96-E73B-4A73-8369-B8D58108C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5102"/>
              </p:ext>
            </p:extLst>
          </p:nvPr>
        </p:nvGraphicFramePr>
        <p:xfrm>
          <a:off x="7081520" y="1473200"/>
          <a:ext cx="4766181" cy="4206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6181">
                  <a:extLst>
                    <a:ext uri="{9D8B030D-6E8A-4147-A177-3AD203B41FA5}">
                      <a16:colId xmlns:a16="http://schemas.microsoft.com/office/drawing/2014/main" val="1207103794"/>
                    </a:ext>
                  </a:extLst>
                </a:gridCol>
              </a:tblGrid>
              <a:tr h="5677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Class Name​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99461"/>
                  </a:ext>
                </a:extLst>
              </a:tr>
              <a:tr h="125980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public_Variable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 : type​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protected_Variable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 : type​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private_Variable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 : type​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70878"/>
                  </a:ext>
                </a:extLst>
              </a:tr>
              <a:tr h="185389">
                <a:tc>
                  <a:txBody>
                    <a:bodyPr/>
                    <a:lstStyle/>
                    <a:p>
                      <a:pPr algn="ctr" fontAlgn="base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6444"/>
                  </a:ext>
                </a:extLst>
              </a:tr>
              <a:tr h="14451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private_Method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()​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protected_Method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()​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2200" err="1">
                          <a:solidFill>
                            <a:schemeClr val="bg1"/>
                          </a:solidFill>
                          <a:effectLst/>
                        </a:rPr>
                        <a:t>public_Method</a:t>
                      </a:r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()​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5464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</a:rPr>
                        <a:t>Other Class Information​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8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13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2E1C-F2D8-4D1F-8A0E-0CD4ECFF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bject, antenna&#10;&#10;Description generated with high confidence">
            <a:extLst>
              <a:ext uri="{FF2B5EF4-FFF2-40B4-BE49-F238E27FC236}">
                <a16:creationId xmlns:a16="http://schemas.microsoft.com/office/drawing/2014/main" id="{A94DB7A8-E03C-4062-9067-34677742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54" y="647699"/>
            <a:ext cx="3239782" cy="216255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A94-AC81-4CD8-B94C-36D70B83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Class relationships are denoted by the connection between them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B8EE4E-43CA-4B37-82E6-E6ACD249D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560" y="3267038"/>
            <a:ext cx="6400800" cy="25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1B8-EAFD-42BD-8A54-C4B96199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- Overview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DE1A792-6B60-4729-937B-F59F888F5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349" y="1520955"/>
            <a:ext cx="4882467" cy="3275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DC56F-0D9B-413B-9936-59A96E7C978B}"/>
              </a:ext>
            </a:extLst>
          </p:cNvPr>
          <p:cNvSpPr txBox="1"/>
          <p:nvPr/>
        </p:nvSpPr>
        <p:spPr>
          <a:xfrm>
            <a:off x="645459" y="1604683"/>
            <a:ext cx="597049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 modular part of the system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Abstract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Helps one see the big picture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Shows actual organization of software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Keeps everyone on the same page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CF29D-4210-4229-8CEB-4E43F7645152}"/>
              </a:ext>
            </a:extLst>
          </p:cNvPr>
          <p:cNvSpPr txBox="1"/>
          <p:nvPr/>
        </p:nvSpPr>
        <p:spPr>
          <a:xfrm>
            <a:off x="8013887" y="49569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Component Diagram [Component Image]</a:t>
            </a:r>
          </a:p>
        </p:txBody>
      </p:sp>
    </p:spTree>
    <p:extLst>
      <p:ext uri="{BB962C8B-B14F-4D97-AF65-F5344CB8AC3E}">
        <p14:creationId xmlns:p14="http://schemas.microsoft.com/office/powerpoint/2010/main" val="175626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5944-9168-47E1-8DE5-63A7A197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F57C-F4AE-4DE8-AD44-32A4156C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Benefits</a:t>
            </a:r>
          </a:p>
          <a:p>
            <a:pPr lvl="1"/>
            <a:r>
              <a:rPr lang="en-US"/>
              <a:t>Great way to view large software system and how they are wired together. </a:t>
            </a:r>
          </a:p>
          <a:p>
            <a:pPr lvl="1"/>
            <a:r>
              <a:rPr lang="en-US"/>
              <a:t>Has a "higher level of abstraction than a Class Diagram."  [6]</a:t>
            </a:r>
          </a:p>
          <a:p>
            <a:pPr lvl="1"/>
            <a:r>
              <a:rPr lang="en-US"/>
              <a:t>Can build logical structures with private data transparency. [6]</a:t>
            </a:r>
          </a:p>
          <a:p>
            <a:r>
              <a:rPr lang="en-US"/>
              <a:t>Cautions</a:t>
            </a:r>
          </a:p>
          <a:p>
            <a:pPr lvl="1"/>
            <a:r>
              <a:rPr lang="en-US"/>
              <a:t>Whole components can become inconsistent when changes are made. [1]</a:t>
            </a:r>
          </a:p>
          <a:p>
            <a:pPr lvl="1"/>
            <a:r>
              <a:rPr lang="en-US"/>
              <a:t>Components require solid understanding of complex systems to find design inconsistencies. [1]</a:t>
            </a:r>
          </a:p>
        </p:txBody>
      </p:sp>
    </p:spTree>
    <p:extLst>
      <p:ext uri="{BB962C8B-B14F-4D97-AF65-F5344CB8AC3E}">
        <p14:creationId xmlns:p14="http://schemas.microsoft.com/office/powerpoint/2010/main" val="32346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E808-D478-46CC-97E3-1F76CC71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F1FE-504F-4F6D-9891-9CEBA357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400"/>
              <a:t>A concrete definition of how separate objects and data types are associated with each other.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800"/>
              <a:t>As – Any line on a UML diagram </a:t>
            </a:r>
          </a:p>
          <a:p>
            <a:pPr marL="0" indent="0">
              <a:buNone/>
            </a:pPr>
            <a:r>
              <a:rPr lang="en-US" sz="2800"/>
              <a:t>Ag – Course with students </a:t>
            </a:r>
          </a:p>
          <a:p>
            <a:pPr marL="0" indent="0">
              <a:buNone/>
            </a:pPr>
            <a:r>
              <a:rPr lang="en-US" sz="2800"/>
              <a:t>Co – Course with assignments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3A0AA00-6537-4897-922E-B8A2554B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036" y="2522279"/>
            <a:ext cx="3701472" cy="41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7DA-0F9A-4001-96C5-17938C1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8D28-9EF7-4497-9989-62ECEC49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600200"/>
            <a:ext cx="6149975" cy="4805082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A diagram showing how all of the</a:t>
            </a:r>
          </a:p>
          <a:p>
            <a:pPr marL="0" indent="0">
              <a:buNone/>
            </a:pPr>
            <a:r>
              <a:rPr lang="en-US" sz="2400"/>
              <a:t> components are related</a:t>
            </a:r>
          </a:p>
          <a:p>
            <a:pPr lvl="1"/>
            <a:r>
              <a:rPr lang="en-US"/>
              <a:t>The first message in a communication diagram is always numbered 1, the second is 2, and so on.</a:t>
            </a:r>
          </a:p>
          <a:p>
            <a:pPr lvl="1"/>
            <a:r>
              <a:rPr lang="en-US"/>
              <a:t>You can indicate that a message is nested under a parent message by adding a decimal point and incremental digits to the parent's sequence number.</a:t>
            </a:r>
          </a:p>
          <a:p>
            <a:pPr lvl="1"/>
            <a:r>
              <a:rPr lang="en-US"/>
              <a:t>There are arrows indication the direction of the flow of communication.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BAFCC-C114-4DC7-B21A-81062FB14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080260"/>
            <a:ext cx="4808855" cy="29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E3BF-FA70-41D2-B7F4-02FEA252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5680"/>
          </a:xfrm>
        </p:spPr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39C0-141F-4FEC-8F2C-1AD012F9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95668"/>
            <a:ext cx="9403741" cy="5052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[1] </a:t>
            </a:r>
            <a:r>
              <a:rPr lang="en-US">
                <a:ea typeface="+mj-lt"/>
                <a:cs typeface="+mj-lt"/>
              </a:rPr>
              <a:t>A. </a:t>
            </a:r>
            <a:r>
              <a:rPr lang="en-US" err="1">
                <a:ea typeface="+mj-lt"/>
                <a:cs typeface="+mj-lt"/>
              </a:rPr>
              <a:t>Egyed</a:t>
            </a:r>
            <a:r>
              <a:rPr lang="en-US">
                <a:ea typeface="+mj-lt"/>
                <a:cs typeface="+mj-lt"/>
              </a:rPr>
              <a:t>, "Fixing Inconsistencies in UML Design Models," </a:t>
            </a:r>
            <a:r>
              <a:rPr lang="en-US" i="1">
                <a:ea typeface="+mj-lt"/>
                <a:cs typeface="+mj-lt"/>
              </a:rPr>
              <a:t>29th International Conference on Software Engineering (ICSE'07)</a:t>
            </a:r>
            <a:r>
              <a:rPr lang="en-US">
                <a:ea typeface="+mj-lt"/>
                <a:cs typeface="+mj-lt"/>
              </a:rPr>
              <a:t>, Minneapolis, MN, 2007, pp. 292-301. </a:t>
            </a:r>
            <a:r>
              <a:rPr lang="en-US">
                <a:ea typeface="+mj-lt"/>
                <a:cs typeface="+mj-lt"/>
                <a:hlinkClick r:id="rId2"/>
              </a:rPr>
              <a:t>https://ieeexplore.ieee.org/document/4222591</a:t>
            </a:r>
            <a:r>
              <a:rPr lang="en-US">
                <a:ea typeface="+mj-lt"/>
                <a:cs typeface="+mj-lt"/>
              </a:rPr>
              <a:t> </a:t>
            </a:r>
          </a:p>
          <a:p>
            <a:pPr>
              <a:buClr>
                <a:srgbClr val="8AD0D6"/>
              </a:buClr>
            </a:pPr>
            <a:r>
              <a:rPr lang="en-US"/>
              <a:t>[2] </a:t>
            </a:r>
            <a:r>
              <a:rPr lang="en-US">
                <a:ea typeface="+mj-lt"/>
                <a:cs typeface="+mj-lt"/>
              </a:rPr>
              <a:t>Andrews, France, Ghosh, Craig, "Test adequacy criteria for UML design models," </a:t>
            </a:r>
            <a:r>
              <a:rPr lang="en-US" i="1">
                <a:ea typeface="+mj-lt"/>
                <a:cs typeface="+mj-lt"/>
              </a:rPr>
              <a:t>First published:</a:t>
            </a:r>
            <a:r>
              <a:rPr lang="en-US">
                <a:ea typeface="+mj-lt"/>
                <a:cs typeface="+mj-lt"/>
              </a:rPr>
              <a:t> 25 June 2003, Online at: </a:t>
            </a:r>
            <a:r>
              <a:rPr lang="en-US">
                <a:ea typeface="+mj-lt"/>
                <a:cs typeface="+mj-lt"/>
                <a:hlinkClick r:id="rId3"/>
              </a:rPr>
              <a:t>https://doi.org/10.1002/stvr.270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[3] People Career, "6 5 Using aggregation and composition," </a:t>
            </a:r>
            <a:r>
              <a:rPr lang="en-US" i="1"/>
              <a:t>YouTube</a:t>
            </a:r>
            <a:r>
              <a:rPr lang="en-US"/>
              <a:t>: 22 May 2015, online at: </a:t>
            </a:r>
            <a:r>
              <a:rPr lang="en-US">
                <a:ea typeface="+mj-lt"/>
                <a:cs typeface="+mj-lt"/>
                <a:hlinkClick r:id="rId4"/>
              </a:rPr>
              <a:t>https://www.youtube.com/watch?v=d5ecYmyFZW0</a:t>
            </a:r>
          </a:p>
          <a:p>
            <a:pPr>
              <a:buClr>
                <a:srgbClr val="8AD0D6"/>
              </a:buClr>
            </a:pPr>
            <a:r>
              <a:rPr lang="en-US"/>
              <a:t>[4] Visual Paradigm, "UML Association vs Aggregation vs Composition," </a:t>
            </a:r>
            <a:r>
              <a:rPr lang="en-US" i="1"/>
              <a:t>Visual Paradigm</a:t>
            </a:r>
            <a:r>
              <a:rPr lang="en-US"/>
              <a:t>: Publication date unknown, online at: </a:t>
            </a:r>
            <a:r>
              <a:rPr lang="en-US">
                <a:ea typeface="+mj-lt"/>
                <a:cs typeface="+mj-lt"/>
                <a:hlinkClick r:id="rId5"/>
              </a:rPr>
              <a:t>https://www.visual-paradigm.com/guide/uml-unified-modeling-language/uml-aggregation-vs-composition/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9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A839237540145B8EE347C0B28FB5C" ma:contentTypeVersion="2" ma:contentTypeDescription="Create a new document." ma:contentTypeScope="" ma:versionID="0cfbbb88567f40cb6cfe83a1b4f5e1ee">
  <xsd:schema xmlns:xsd="http://www.w3.org/2001/XMLSchema" xmlns:xs="http://www.w3.org/2001/XMLSchema" xmlns:p="http://schemas.microsoft.com/office/2006/metadata/properties" xmlns:ns2="45914455-fbf7-43ea-80d9-61c0a25eb2b4" targetNamespace="http://schemas.microsoft.com/office/2006/metadata/properties" ma:root="true" ma:fieldsID="687275a6e69cf339eb70edb79d940b5a" ns2:_="">
    <xsd:import namespace="45914455-fbf7-43ea-80d9-61c0a25eb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4455-fbf7-43ea-80d9-61c0a25eb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985B1D-8631-4C5E-970C-ABB70B49E557}">
  <ds:schemaRefs>
    <ds:schemaRef ds:uri="45914455-fbf7-43ea-80d9-61c0a25eb2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5F510-EE79-4408-8938-FDFD66212A7F}">
  <ds:schemaRefs>
    <ds:schemaRef ds:uri="45914455-fbf7-43ea-80d9-61c0a25eb2b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3F46B4-4062-4929-86B3-60B78C4A47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UML Unified Modeling Language</vt:lpstr>
      <vt:lpstr>Overview</vt:lpstr>
      <vt:lpstr>Class</vt:lpstr>
      <vt:lpstr>Class</vt:lpstr>
      <vt:lpstr>Component - Overview</vt:lpstr>
      <vt:lpstr>Component – Cont.</vt:lpstr>
      <vt:lpstr>Aggregation and Composition</vt:lpstr>
      <vt:lpstr>Communication</vt:lpstr>
      <vt:lpstr>Works Cited</vt:lpstr>
      <vt:lpstr>Works Cited</vt:lpstr>
      <vt:lpstr>Works Cited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2019-06-06T19:24:05Z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0x010100008A839237540145B8EE347C0B28FB5C</vt:lpwstr>
  </property>
</Properties>
</file>