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67" r:id="rId4"/>
    <p:sldId id="263" r:id="rId5"/>
    <p:sldId id="257" r:id="rId6"/>
    <p:sldId id="258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20B79E-D7CF-40FA-A01E-FA965CF695E7}">
          <p14:sldIdLst>
            <p14:sldId id="256"/>
            <p14:sldId id="267"/>
            <p14:sldId id="263"/>
            <p14:sldId id="257"/>
            <p14:sldId id="258"/>
            <p14:sldId id="259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50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h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29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48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EF5-61A8-4AB6-ABC4-A2431C2F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770506" cy="1435964"/>
          </a:xfrm>
        </p:spPr>
        <p:txBody>
          <a:bodyPr anchor="t">
            <a:normAutofit fontScale="90000"/>
          </a:bodyPr>
          <a:lstStyle/>
          <a:p>
            <a:r>
              <a:rPr lang="en-US" sz="8000" cap="none" dirty="0"/>
              <a:t>Ethnography </a:t>
            </a:r>
            <a:br>
              <a:rPr lang="en-US" cap="none" dirty="0"/>
            </a:br>
            <a:r>
              <a:rPr lang="en-US" cap="none" dirty="0"/>
              <a:t> 				</a:t>
            </a:r>
            <a:r>
              <a:rPr lang="en-US" cap="none" dirty="0">
                <a:solidFill>
                  <a:schemeClr val="bg1"/>
                </a:solidFill>
              </a:rPr>
              <a:t>by Rochak Kunwar  </a:t>
            </a:r>
            <a:br>
              <a:rPr lang="en-US" cap="none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bg1"/>
                </a:solidFill>
              </a:rPr>
              <a:t>				 &amp;  Spencer Eccles</a:t>
            </a:r>
          </a:p>
        </p:txBody>
      </p:sp>
    </p:spTree>
    <p:extLst>
      <p:ext uri="{BB962C8B-B14F-4D97-AF65-F5344CB8AC3E}">
        <p14:creationId xmlns:p14="http://schemas.microsoft.com/office/powerpoint/2010/main" val="284626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EF5-61A8-4AB6-ABC4-A2431C2F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63387"/>
          </a:xfrm>
        </p:spPr>
        <p:txBody>
          <a:bodyPr/>
          <a:lstStyle/>
          <a:p>
            <a:r>
              <a:rPr lang="en-US" cap="none" dirty="0"/>
              <a:t>Ethnography?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0AE5-C08C-43F3-9D7A-500B3C23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75757"/>
            <a:ext cx="6400800" cy="3815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Observing and interacting with study’s participants in their real-life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qualitative method that provides deeper understanding of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EF5-61A8-4AB6-ABC4-A2431C2F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63387"/>
          </a:xfrm>
        </p:spPr>
        <p:txBody>
          <a:bodyPr/>
          <a:lstStyle/>
          <a:p>
            <a:r>
              <a:rPr lang="en-US" cap="none" dirty="0"/>
              <a:t>Cultural Relativism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0AE5-C08C-43F3-9D7A-500B3C23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75757"/>
            <a:ext cx="6400800" cy="3815443"/>
          </a:xfrm>
        </p:spPr>
        <p:txBody>
          <a:bodyPr/>
          <a:lstStyle/>
          <a:p>
            <a:r>
              <a:rPr lang="en-US" sz="2400" dirty="0"/>
              <a:t>“The idea that a person’s beliefs, values, and practices should be understood based on that person’s own culture, rather than be judged against the criteria of another”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0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D82B3D-09CA-44A1-AF88-4F7082C4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0492"/>
          </a:xfrm>
        </p:spPr>
        <p:txBody>
          <a:bodyPr>
            <a:noAutofit/>
          </a:bodyPr>
          <a:lstStyle/>
          <a:p>
            <a:r>
              <a:rPr lang="en-US" cap="none" dirty="0"/>
              <a:t>Methods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7C2934-54B1-4F87-827F-5045F696F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81843"/>
            <a:ext cx="6400800" cy="41093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Living with people in society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Immersing in the society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Participation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Interview and Survey</a:t>
            </a:r>
          </a:p>
        </p:txBody>
      </p:sp>
    </p:spTree>
    <p:extLst>
      <p:ext uri="{BB962C8B-B14F-4D97-AF65-F5344CB8AC3E}">
        <p14:creationId xmlns:p14="http://schemas.microsoft.com/office/powerpoint/2010/main" val="10517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5DE1-22F8-438E-85D7-207930A5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00101"/>
          </a:xfrm>
        </p:spPr>
        <p:txBody>
          <a:bodyPr>
            <a:normAutofit fontScale="90000"/>
          </a:bodyPr>
          <a:lstStyle/>
          <a:p>
            <a:r>
              <a:rPr lang="en-US" sz="5300" cap="none" dirty="0"/>
              <a:t>Advantages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C37D-D559-414C-A94E-72E1AC0FA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64311"/>
            <a:ext cx="6400800" cy="39268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and Analyze unexpected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Ability to deliver clear picture of participants emotions and attitudes.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2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FBA-3B12-4F70-9C03-8CECD899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0872"/>
            <a:ext cx="8534400" cy="996042"/>
          </a:xfrm>
        </p:spPr>
        <p:txBody>
          <a:bodyPr anchor="t" anchorCtr="0">
            <a:noAutofit/>
          </a:bodyPr>
          <a:lstStyle/>
          <a:p>
            <a:r>
              <a:rPr lang="en-US" sz="4800" cap="none" dirty="0"/>
              <a:t>Disadvantage</a:t>
            </a:r>
            <a:br>
              <a:rPr lang="en-US" sz="4800" dirty="0"/>
            </a:br>
            <a:endParaRPr lang="en-US" sz="4800" cap="non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D1C2-92B4-44FA-B34B-74877861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6529"/>
            <a:ext cx="8256814" cy="455567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Relatively longer than other type of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bias may occur if the researcher links to population in someway.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36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FBA-3B12-4F70-9C03-8CECD899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0872"/>
            <a:ext cx="8534400" cy="996042"/>
          </a:xfrm>
        </p:spPr>
        <p:txBody>
          <a:bodyPr anchor="t" anchorCtr="0">
            <a:noAutofit/>
          </a:bodyPr>
          <a:lstStyle/>
          <a:p>
            <a:r>
              <a:rPr lang="en-US" sz="4300" dirty="0"/>
              <a:t>Problems with Ethnography</a:t>
            </a:r>
            <a:br>
              <a:rPr lang="en-US" sz="4300" dirty="0"/>
            </a:br>
            <a:endParaRPr lang="en-US" sz="4300" cap="non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D1C2-92B4-44FA-B34B-74877861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26" y="1600200"/>
            <a:ext cx="8534400" cy="457200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Researcher	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Can be biased 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Need of highly specialized researcher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Subjects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Individual subject of study are supposed to represent larger population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Subject might not be open and honest to researcher</a:t>
            </a:r>
          </a:p>
          <a:p>
            <a:pPr marL="1371600" lvl="2" indent="-457200">
              <a:buAutoNum type="arabicPeriod"/>
            </a:pPr>
            <a:endParaRPr lang="en-US" sz="2400" dirty="0"/>
          </a:p>
          <a:p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7942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FBA-3B12-4F70-9C03-8CECD899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0872"/>
            <a:ext cx="8534400" cy="996042"/>
          </a:xfrm>
        </p:spPr>
        <p:txBody>
          <a:bodyPr anchor="t" anchorCtr="0">
            <a:normAutofit/>
          </a:bodyPr>
          <a:lstStyle/>
          <a:p>
            <a:r>
              <a:rPr lang="en-US" sz="4800" cap="none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D1C2-92B4-44FA-B34B-74877861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26" y="1571347"/>
            <a:ext cx="8534400" cy="460085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Suitable for early stage user-centered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Useful in exploring previously unknown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Quality of research heavily dependent on researcher.</a:t>
            </a:r>
          </a:p>
        </p:txBody>
      </p:sp>
    </p:spTree>
    <p:extLst>
      <p:ext uri="{BB962C8B-B14F-4D97-AF65-F5344CB8AC3E}">
        <p14:creationId xmlns:p14="http://schemas.microsoft.com/office/powerpoint/2010/main" val="231129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FBA-3B12-4F70-9C03-8CECD899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0872"/>
            <a:ext cx="8534400" cy="996042"/>
          </a:xfrm>
        </p:spPr>
        <p:txBody>
          <a:bodyPr anchor="t" anchorCtr="0">
            <a:normAutofit/>
          </a:bodyPr>
          <a:lstStyle/>
          <a:p>
            <a:r>
              <a:rPr lang="en-US" sz="4800" cap="none" dirty="0">
                <a:latin typeface="+mn-lt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D1C2-92B4-44FA-B34B-74877861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26" y="1571347"/>
            <a:ext cx="8534400" cy="460085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“Technical definition of ethnography”, American Ethnography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Frans Boas 1887 “Museums of Ethnology and their classification.”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“Ethnology” in dictionary.com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“A synthesis of ethnographic research” by Michael </a:t>
            </a:r>
            <a:r>
              <a:rPr lang="en-US" sz="2400" dirty="0" err="1"/>
              <a:t>Genzuk</a:t>
            </a:r>
            <a:r>
              <a:rPr lang="en-US" sz="2400" dirty="0"/>
              <a:t>, PH.D. University of </a:t>
            </a:r>
            <a:r>
              <a:rPr lang="en-US" sz="2400"/>
              <a:t>Central California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7198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183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Storyboard Layouts</vt:lpstr>
      <vt:lpstr>Ethnography       by Rochak Kunwar        &amp;  Spencer Eccles</vt:lpstr>
      <vt:lpstr>Ethnography?</vt:lpstr>
      <vt:lpstr>Cultural Relativism</vt:lpstr>
      <vt:lpstr>Methods</vt:lpstr>
      <vt:lpstr>Advantages </vt:lpstr>
      <vt:lpstr>Disadvantage </vt:lpstr>
      <vt:lpstr>Problems with Ethnography 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ETHNOGRAPHY?</dc:title>
  <dc:creator>Rochak Kunwar</dc:creator>
  <cp:lastModifiedBy>Rochak Kunwar</cp:lastModifiedBy>
  <cp:revision>12</cp:revision>
  <dcterms:created xsi:type="dcterms:W3CDTF">2019-04-29T18:11:10Z</dcterms:created>
  <dcterms:modified xsi:type="dcterms:W3CDTF">2019-04-30T18:29:41Z</dcterms:modified>
</cp:coreProperties>
</file>