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1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4C9A9EC-F0CE-4528-A1E5-05B8420891DC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CC40192-4C3B-4A06-B7D0-3CC80F4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1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9EC-F0CE-4528-A1E5-05B8420891DC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0192-4C3B-4A06-B7D0-3CC80F4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9EC-F0CE-4528-A1E5-05B8420891DC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0192-4C3B-4A06-B7D0-3CC80F4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9EC-F0CE-4528-A1E5-05B8420891DC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0192-4C3B-4A06-B7D0-3CC80F4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7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9EC-F0CE-4528-A1E5-05B8420891DC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0192-4C3B-4A06-B7D0-3CC80F4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6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9EC-F0CE-4528-A1E5-05B8420891DC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0192-4C3B-4A06-B7D0-3CC80F4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9EC-F0CE-4528-A1E5-05B8420891DC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0192-4C3B-4A06-B7D0-3CC80F4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9EC-F0CE-4528-A1E5-05B8420891DC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0192-4C3B-4A06-B7D0-3CC80F4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8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9EC-F0CE-4528-A1E5-05B8420891DC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0192-4C3B-4A06-B7D0-3CC80F4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9EC-F0CE-4528-A1E5-05B8420891DC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CC40192-4C3B-4A06-B7D0-3CC80F4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4C9A9EC-F0CE-4528-A1E5-05B8420891DC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CC40192-4C3B-4A06-B7D0-3CC80F4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24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4C9A9EC-F0CE-4528-A1E5-05B8420891DC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CC40192-4C3B-4A06-B7D0-3CC80F4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4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 Backpropagation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475769" cy="1645920"/>
          </a:xfrm>
        </p:spPr>
        <p:txBody>
          <a:bodyPr/>
          <a:lstStyle/>
          <a:p>
            <a:r>
              <a:rPr lang="en-US" dirty="0" err="1" smtClean="0"/>
              <a:t>Rochana</a:t>
            </a:r>
            <a:r>
              <a:rPr lang="en-US" dirty="0" smtClean="0"/>
              <a:t> </a:t>
            </a:r>
            <a:r>
              <a:rPr lang="en-US" dirty="0" err="1" smtClean="0"/>
              <a:t>Prih</a:t>
            </a:r>
            <a:r>
              <a:rPr lang="en-US" dirty="0" smtClean="0"/>
              <a:t> </a:t>
            </a:r>
            <a:r>
              <a:rPr lang="en-US" dirty="0" err="1" smtClean="0"/>
              <a:t>Hastuti</a:t>
            </a:r>
            <a:endParaRPr lang="en-US" dirty="0" smtClean="0"/>
          </a:p>
          <a:p>
            <a:r>
              <a:rPr lang="en-US" sz="2000" dirty="0" err="1" smtClean="0"/>
              <a:t>Dipelajari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i="1" dirty="0" smtClean="0"/>
              <a:t>https://mattmazur.com/2015/03/17/a-step-by-step-backpropagation-example/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807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Mohon</a:t>
            </a:r>
            <a:r>
              <a:rPr lang="en-US" dirty="0" smtClean="0"/>
              <a:t> </a:t>
            </a:r>
            <a:r>
              <a:rPr lang="en-US" dirty="0" err="1" smtClean="0"/>
              <a:t>maaf</a:t>
            </a:r>
            <a:r>
              <a:rPr lang="en-US" dirty="0" smtClean="0"/>
              <a:t> Bu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faham</a:t>
            </a:r>
            <a:r>
              <a:rPr lang="en-US" dirty="0" smtClean="0"/>
              <a:t>. </a:t>
            </a:r>
            <a:r>
              <a:rPr lang="en-US" dirty="0" err="1" smtClean="0"/>
              <a:t>Semoga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, </a:t>
            </a:r>
            <a:r>
              <a:rPr lang="en-US" dirty="0" err="1" smtClean="0"/>
              <a:t>terimakasih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2885" y="2642236"/>
            <a:ext cx="12259160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2 input, 2 hidden neuron, </a:t>
            </a:r>
            <a:br>
              <a:rPr lang="en-US" dirty="0" smtClean="0"/>
            </a:br>
            <a:r>
              <a:rPr lang="en-US" dirty="0" smtClean="0"/>
              <a:t>2 output neuron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Forward Pass</a:t>
            </a:r>
            <a:r>
              <a:rPr lang="en-US" dirty="0"/>
              <a:t> </a:t>
            </a:r>
            <a:r>
              <a:rPr lang="en-US" dirty="0" smtClean="0"/>
              <a:t>Hidden layer </a:t>
            </a:r>
            <a:r>
              <a:rPr lang="en-US" dirty="0" err="1" smtClean="0"/>
              <a:t>dan</a:t>
            </a:r>
            <a:r>
              <a:rPr lang="en-US" dirty="0" smtClean="0"/>
              <a:t> Output layer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Menghitung</a:t>
            </a:r>
            <a:r>
              <a:rPr lang="en-US" dirty="0" smtClean="0"/>
              <a:t> total error</a:t>
            </a:r>
            <a:br>
              <a:rPr lang="en-US" dirty="0" smtClean="0"/>
            </a:br>
            <a:r>
              <a:rPr lang="en-US" dirty="0" err="1" smtClean="0"/>
              <a:t>dengan</a:t>
            </a:r>
            <a:r>
              <a:rPr lang="en-US" dirty="0" smtClean="0"/>
              <a:t> MSE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28" y="-170481"/>
            <a:ext cx="10022238" cy="7516678"/>
          </a:xfrm>
        </p:spPr>
      </p:pic>
    </p:spTree>
    <p:extLst>
      <p:ext uri="{BB962C8B-B14F-4D97-AF65-F5344CB8AC3E}">
        <p14:creationId xmlns:p14="http://schemas.microsoft.com/office/powerpoint/2010/main" val="15783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Backward Pass </a:t>
            </a:r>
            <a:r>
              <a:rPr lang="en-US" dirty="0" err="1" smtClean="0"/>
              <a:t>dan</a:t>
            </a:r>
            <a:r>
              <a:rPr lang="en-US" dirty="0" smtClean="0"/>
              <a:t> update </a:t>
            </a:r>
            <a:r>
              <a:rPr lang="en-US" dirty="0" err="1" smtClean="0"/>
              <a:t>bobot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46497"/>
            <a:ext cx="10642169" cy="7981627"/>
          </a:xfrm>
        </p:spPr>
      </p:pic>
    </p:spTree>
    <p:extLst>
      <p:ext uri="{BB962C8B-B14F-4D97-AF65-F5344CB8AC3E}">
        <p14:creationId xmlns:p14="http://schemas.microsoft.com/office/powerpoint/2010/main" val="22974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Backward Pass </a:t>
            </a:r>
            <a:r>
              <a:rPr lang="en-US" dirty="0" err="1" smtClean="0"/>
              <a:t>dan</a:t>
            </a:r>
            <a:r>
              <a:rPr lang="en-US" dirty="0" smtClean="0"/>
              <a:t> update </a:t>
            </a:r>
            <a:r>
              <a:rPr lang="en-US" dirty="0" err="1" smtClean="0"/>
              <a:t>bobot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03" y="-1"/>
            <a:ext cx="9529001" cy="7146751"/>
          </a:xfrm>
        </p:spPr>
      </p:pic>
    </p:spTree>
    <p:extLst>
      <p:ext uri="{BB962C8B-B14F-4D97-AF65-F5344CB8AC3E}">
        <p14:creationId xmlns:p14="http://schemas.microsoft.com/office/powerpoint/2010/main" val="28406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11</TotalTime>
  <Words>57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 Light</vt:lpstr>
      <vt:lpstr>Metropolitan</vt:lpstr>
      <vt:lpstr>Summary Backpropagation</vt:lpstr>
      <vt:lpstr>Desain contoh:  2 input, 2 hidden neuron,  2 output neuron</vt:lpstr>
      <vt:lpstr>Forward Pass Hidden layer dan Output layer</vt:lpstr>
      <vt:lpstr>Menghitung total error dengan MSE</vt:lpstr>
      <vt:lpstr>PowerPoint Presentation</vt:lpstr>
      <vt:lpstr>Backward Pass dan update bobot</vt:lpstr>
      <vt:lpstr>PowerPoint Presentation</vt:lpstr>
      <vt:lpstr>Backward Pass dan update bobot (2)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Backpropagation</dc:title>
  <dc:creator>nanadoyle</dc:creator>
  <cp:lastModifiedBy>nanadoyle</cp:lastModifiedBy>
  <cp:revision>6</cp:revision>
  <dcterms:created xsi:type="dcterms:W3CDTF">2018-05-15T23:15:31Z</dcterms:created>
  <dcterms:modified xsi:type="dcterms:W3CDTF">2018-05-15T23:27:29Z</dcterms:modified>
</cp:coreProperties>
</file>