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8D111-5732-4967-AB6C-880D6EE5B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AC8937-5BCD-43E4-86E0-AD80D3E83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1ACD1-9962-4D05-B525-10CFF0B2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60F-DCA9-4AF7-8903-FB833C94A63A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3B21F-E38F-4F19-97CF-61FDB4F0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40924-0E5D-4143-96AA-AA94670D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EA7E-DE64-4E04-A903-319F76B7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1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C59A0-5D4D-4588-B6B1-B3AFA695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0E396B-259C-461C-A34B-69DA865FA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84ADC-BB39-4C27-8B98-C7EF9660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60F-DCA9-4AF7-8903-FB833C94A63A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9C072-B298-46F7-B050-4A1F1F57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83249-D269-424D-AE41-963B8C15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EA7E-DE64-4E04-A903-319F76B7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28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556E69-00C3-4B25-A6FC-90F76DAEE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46449-C322-4979-A4E1-78E17ADB5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6EE27-E99B-41FB-B18C-A53AA43D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60F-DCA9-4AF7-8903-FB833C94A63A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B3061-1D56-4486-9FFF-44E634DB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5D24C-CDA2-49D1-AA75-B042D69B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EA7E-DE64-4E04-A903-319F76B7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FA5B5-FAB1-47B2-813F-C30BC065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FB85E-C26B-4934-A29A-8C68A0AE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18FD9-3FE9-4EFD-AF02-BE4A8080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60F-DCA9-4AF7-8903-FB833C94A63A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EBF8B-8E7B-4974-9162-75CE6564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D6C31-77A2-420E-96AA-002BE665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EA7E-DE64-4E04-A903-319F76B7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4D7CC-1EB0-4055-AD19-627F7DE8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588E3-1CE1-476C-A53D-74EAAEF03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ACC31-F014-410D-9FB3-E592B8C6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60F-DCA9-4AF7-8903-FB833C94A63A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0718F-C4E4-4F55-8762-F909619E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1DC4B-8290-4FE5-9039-FC5F0106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EA7E-DE64-4E04-A903-319F76B7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57027-7D8B-46EE-8F33-4054188D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48D01-78F9-4756-B933-D403617C8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4EF85-656A-4FD0-9C9B-5860B3D48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B9F55-2ED9-4CC5-9F54-0C882218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60F-DCA9-4AF7-8903-FB833C94A63A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83D7A-02CB-454C-8762-97566B4C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6D7A0-A696-4A01-9D51-2A014B8C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EA7E-DE64-4E04-A903-319F76B7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5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F77CC-C25D-4F8D-83DD-BA37291A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827121-1205-4169-B7DF-24463E49C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E8E954-F460-4951-A8F8-A58CA23B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A76E88-A6ED-4961-9DF6-7FB9BEC9E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FB9C7E-A967-4A5B-8110-653C92EF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5CC700-850A-41FD-90BA-6596D4D0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60F-DCA9-4AF7-8903-FB833C94A63A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DF353B-C076-43E6-A1FF-454C79A5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2988E8-93B8-486C-9939-F027CEC9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EA7E-DE64-4E04-A903-319F76B7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9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03B62-098D-4FB6-B3EA-44BDBF70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85837D-861D-46E0-BB01-1BF2CDA6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60F-DCA9-4AF7-8903-FB833C94A63A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365A2F-F8FC-4F08-9A1C-E97CF070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C8B4E-30FA-4D14-B0D1-2F0A80A7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EA7E-DE64-4E04-A903-319F76B7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5014D5-7E58-42DC-8759-6EE8BDE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60F-DCA9-4AF7-8903-FB833C94A63A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BA3DB6-42FE-4505-9151-A566FE01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4D2433-3421-4942-BC58-C7900FCA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EA7E-DE64-4E04-A903-319F76B7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2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620B4-09B8-4DC2-8989-3923889A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D9873-69AF-4CDD-A63F-3A832CB5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CCE593-3E8F-4B22-B694-44E861CD9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2B750-B590-474E-BBE9-9030DDD4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60F-DCA9-4AF7-8903-FB833C94A63A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3DCAA-10A0-4823-B2AF-A1534D3C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FC30B-7C58-4A02-9CC2-1E6EDF04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EA7E-DE64-4E04-A903-319F76B7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FF220-0781-48E8-8377-AB2B81E6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99377C-436B-4AA6-8E14-E6260DF2F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173E02-AA7B-4D9B-9A66-929F19642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3AE8F-4BE1-4332-8C16-22DD0980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60F-DCA9-4AF7-8903-FB833C94A63A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F000-F5CB-4EA2-BD23-F0772921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CAF75A-641A-4430-BF71-978F18B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EA7E-DE64-4E04-A903-319F76B7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0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A05AD-4646-4F75-B976-2F326C59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04709E-1D51-490C-97ED-B99BBB30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B6768-3E7D-4B24-83AD-0C4EB7DA0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660F-DCA9-4AF7-8903-FB833C94A63A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F84E9-57C4-4A5D-A08D-313AD8429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2F5DB-D874-4832-B9E4-68931FCC8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EA7E-DE64-4E04-A903-319F76B7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FE7432-709B-434A-BDE8-F17E3FD30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56" y="857512"/>
            <a:ext cx="4819650" cy="4857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368374-34C2-4DFC-804F-49D81D8A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466" y="857512"/>
            <a:ext cx="4819650" cy="4857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F25F2F-55F9-457A-8F21-53D09CFCE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77" y="1570996"/>
            <a:ext cx="2880000" cy="28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305DD9-53CB-4D23-8AA7-20BF6FD46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713" y="1523832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Handeul Ly</dc:creator>
  <cp:lastModifiedBy>Handeul Ly</cp:lastModifiedBy>
  <cp:revision>2</cp:revision>
  <dcterms:created xsi:type="dcterms:W3CDTF">2020-05-14T07:56:49Z</dcterms:created>
  <dcterms:modified xsi:type="dcterms:W3CDTF">2020-05-14T08:29:08Z</dcterms:modified>
</cp:coreProperties>
</file>