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E2B6-F982-EC1F-2F9B-21BB176A4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6372B-A486-B36B-5401-5FECFF3C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A99C5-98BB-5F9C-4185-3008C353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60E7-A5A9-4CEB-9E95-D63CCFDC0D1F}" type="datetimeFigureOut">
              <a:rPr lang="en-ZA" smtClean="0"/>
              <a:t>2024/06/05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2EC8-E866-9B0C-D72D-34F4B716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5D06D-24D7-E830-DF3F-56F387F7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6A8F-D34E-4D18-9384-2E9C3C94C6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466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99A3-5759-690A-B9B8-FAE66C8C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B7EE2-02B2-468D-BB2A-04E8F1F53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5534-8E8D-9DCB-408C-95E7525F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60E7-A5A9-4CEB-9E95-D63CCFDC0D1F}" type="datetimeFigureOut">
              <a:rPr lang="en-ZA" smtClean="0"/>
              <a:t>2024/06/05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23B9C-1EC6-DF1B-BDAF-715DEFA5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71BA7-1BEE-A1EC-A741-2B54156A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6A8F-D34E-4D18-9384-2E9C3C94C6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433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8BEE7-4A05-5D39-456B-54D46F745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38A53-6774-D1F2-0D30-62C486825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FB17-B33D-C95D-3F7B-72E23AF1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60E7-A5A9-4CEB-9E95-D63CCFDC0D1F}" type="datetimeFigureOut">
              <a:rPr lang="en-ZA" smtClean="0"/>
              <a:t>2024/06/05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A51D-0189-4561-9CF8-D678DA3D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26EC-55F1-6581-8FBA-16EDB512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6A8F-D34E-4D18-9384-2E9C3C94C6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74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3EFD-5E2A-4A2F-D73B-905C5122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7691-00C3-984D-32F5-74D25B5E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F919-3C4A-1B43-56CD-32F36277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60E7-A5A9-4CEB-9E95-D63CCFDC0D1F}" type="datetimeFigureOut">
              <a:rPr lang="en-ZA" smtClean="0"/>
              <a:t>2024/06/05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EC76-D1F4-35BA-7D72-97FBBD80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C82DA-16D8-BA11-0BE0-A3A84D8E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6A8F-D34E-4D18-9384-2E9C3C94C6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64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38F2-7E76-281F-B000-D697EE27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D21EC-F7B7-C300-3D6B-F90E53D7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DCA7-3449-2F63-11C3-B78C72AB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60E7-A5A9-4CEB-9E95-D63CCFDC0D1F}" type="datetimeFigureOut">
              <a:rPr lang="en-ZA" smtClean="0"/>
              <a:t>2024/06/05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2DC1-E36A-CF68-636A-2B0BE549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3360-A4D8-35AB-CAE1-33FA3A9C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6A8F-D34E-4D18-9384-2E9C3C94C6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51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5D2A-4274-AF1F-302B-6BA0B2E4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689F-1CAD-FA10-BE9F-8196601BF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36C68-3A53-968C-E09F-09874D2B5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1282-F077-8B63-C4C6-22D407FE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60E7-A5A9-4CEB-9E95-D63CCFDC0D1F}" type="datetimeFigureOut">
              <a:rPr lang="en-ZA" smtClean="0"/>
              <a:t>2024/06/05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3AC5D-7ABE-3564-AE73-8D406E8B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F9C20-7111-0F9B-A15B-C183BB10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6A8F-D34E-4D18-9384-2E9C3C94C6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14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9A57-0E41-401D-1F2A-8CD9FAF0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68CB0-AC75-2469-258E-A22BE8D2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DE71A-982E-B669-781E-BA8C37109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ACB9A-250D-EE5E-43DF-9AA8E968A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3B98F-CFA0-B2E1-E77F-DA131A7AF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C618D-C0DD-C6E4-03F1-383D7F8C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60E7-A5A9-4CEB-9E95-D63CCFDC0D1F}" type="datetimeFigureOut">
              <a:rPr lang="en-ZA" smtClean="0"/>
              <a:t>2024/06/05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C8B20-10B5-6E4E-B376-A34075A8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CD78A-8212-DB9E-DBE2-8F8A1D4F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6A8F-D34E-4D18-9384-2E9C3C94C6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40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882C-FAAF-0546-4B01-068F25BE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1062-F569-E962-86FF-C938C531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60E7-A5A9-4CEB-9E95-D63CCFDC0D1F}" type="datetimeFigureOut">
              <a:rPr lang="en-ZA" smtClean="0"/>
              <a:t>2024/06/05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2AC5E-9342-27C3-553C-33A12E1F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49691-8778-7434-7161-08664B96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6A8F-D34E-4D18-9384-2E9C3C94C6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42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D2C54-CC2D-7B57-5CCC-C7D5B55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60E7-A5A9-4CEB-9E95-D63CCFDC0D1F}" type="datetimeFigureOut">
              <a:rPr lang="en-ZA" smtClean="0"/>
              <a:t>2024/06/05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6D186-4357-3A9B-4E30-38AD7B68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16E5E-6E83-7953-EF08-AB8D1867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6A8F-D34E-4D18-9384-2E9C3C94C6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599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9E01-69E9-3E69-C77B-42F60DF0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816D-8966-3EA4-D062-2C4A6874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3FE91-1119-DC1F-8E9A-5FA8E307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B3936-8F21-6055-77B2-8F664F9D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60E7-A5A9-4CEB-9E95-D63CCFDC0D1F}" type="datetimeFigureOut">
              <a:rPr lang="en-ZA" smtClean="0"/>
              <a:t>2024/06/05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01D33-7B04-5DB0-6DD6-E3CE1081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4482F-D201-54E7-4522-90F7601D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6A8F-D34E-4D18-9384-2E9C3C94C6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171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CF8D-8F12-00A2-FE4F-236A1445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9FACF-A362-8786-97EE-C460C9EF0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7F822-C014-9B49-F0D2-6F4D6818B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6342-0A2D-7C68-7901-7DC1430A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60E7-A5A9-4CEB-9E95-D63CCFDC0D1F}" type="datetimeFigureOut">
              <a:rPr lang="en-ZA" smtClean="0"/>
              <a:t>2024/06/05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BE584-7F66-FADE-CC8D-4C62BDA7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19BF-C455-7F16-1E42-8CBDB0B5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6A8F-D34E-4D18-9384-2E9C3C94C6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847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BB024-19D7-7831-E2F1-A914AA1D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FCAA0-FD91-8AA8-C2B0-B239DD9F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A752-6EEB-F96E-3937-2EAA7052F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860E7-A5A9-4CEB-9E95-D63CCFDC0D1F}" type="datetimeFigureOut">
              <a:rPr lang="en-ZA" smtClean="0"/>
              <a:t>2024/06/05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D9D1-74CA-9B59-B074-F805C69FC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3DEC-EE2D-C9BF-DCCF-D16DECC6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A6A8F-D34E-4D18-9384-2E9C3C94C6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4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D1A3D-C5A3-4C34-8959-74C58372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ZA" sz="5400">
                <a:solidFill>
                  <a:schemeClr val="bg1"/>
                </a:solidFill>
              </a:rPr>
              <a:t>SCREEN SMART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8B5E2-1AB2-288F-EB03-D4281CB37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ZA" sz="2000">
                <a:solidFill>
                  <a:schemeClr val="bg1"/>
                </a:solidFill>
              </a:rPr>
              <a:t>IMAD PRACTICUM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59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F3F4F-EE3C-CC70-7B43-82A11706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5915800" cy="1627274"/>
          </a:xfrm>
        </p:spPr>
        <p:txBody>
          <a:bodyPr anchor="t">
            <a:normAutofit/>
          </a:bodyPr>
          <a:lstStyle/>
          <a:p>
            <a:r>
              <a:rPr lang="en-ZA" sz="4800">
                <a:solidFill>
                  <a:schemeClr val="bg1"/>
                </a:solidFill>
              </a:rPr>
              <a:t>SPLASH SCREEN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FB6180-3E6B-5F52-9D6C-5A387B08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2" y="2576943"/>
            <a:ext cx="5915813" cy="360001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Initial screen on start up of app </a:t>
            </a:r>
          </a:p>
          <a:p>
            <a:r>
              <a:rPr lang="en-US" sz="2000">
                <a:solidFill>
                  <a:schemeClr val="bg1"/>
                </a:solidFill>
              </a:rPr>
              <a:t>Includes two buttons (Main Menu and Exit)</a:t>
            </a:r>
          </a:p>
          <a:p>
            <a:r>
              <a:rPr lang="en-US" sz="2000">
                <a:solidFill>
                  <a:schemeClr val="bg1"/>
                </a:solidFill>
              </a:rPr>
              <a:t>Main Menu: Takes you the Splash Screen </a:t>
            </a:r>
          </a:p>
          <a:p>
            <a:r>
              <a:rPr lang="en-US" sz="2000">
                <a:solidFill>
                  <a:schemeClr val="bg1"/>
                </a:solidFill>
              </a:rPr>
              <a:t>Exit: Exits the app/ Closes the app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A4C54-C6C4-F13B-2538-9DDFF482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856" y="637762"/>
            <a:ext cx="2718674" cy="5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9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BA421-B16F-E9FA-CC59-EAC81D6A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5915800" cy="1627274"/>
          </a:xfrm>
        </p:spPr>
        <p:txBody>
          <a:bodyPr anchor="t">
            <a:normAutofit/>
          </a:bodyPr>
          <a:lstStyle/>
          <a:p>
            <a:r>
              <a:rPr lang="en-ZA" sz="4800">
                <a:solidFill>
                  <a:schemeClr val="bg1"/>
                </a:solidFill>
              </a:rPr>
              <a:t>MAIN SCREEN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44B84E-6A3A-295D-9373-CB03C17AE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4" y="2576943"/>
            <a:ext cx="6225781" cy="394184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Includes 3 buttons (Insert, Clear, Details)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Insert: Stores user input </a:t>
            </a:r>
          </a:p>
          <a:p>
            <a:r>
              <a:rPr lang="en-US" sz="1600" dirty="0">
                <a:solidFill>
                  <a:schemeClr val="bg1"/>
                </a:solidFill>
              </a:rPr>
              <a:t>Clear: Used to clear input from text views 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Details: Takes us to the Detailed View Screen 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Here the user is required to enter in their data for :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Date: the date they are entering to record their screen time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Screen Time(AM): The no of mins the spent using their device in the morning </a:t>
            </a:r>
          </a:p>
          <a:p>
            <a:r>
              <a:rPr lang="en-US" sz="1600" dirty="0">
                <a:solidFill>
                  <a:schemeClr val="bg1"/>
                </a:solidFill>
              </a:rPr>
              <a:t>Screen Time(PM): The no of mins the spent using their device in the afternoon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Activity Notes: how they spent their screen time 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4F310-3208-9D7C-1D35-7623A9F4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856" y="637762"/>
            <a:ext cx="2718674" cy="5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4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9C6D-0D64-F7B8-0AFD-2208857F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5915800" cy="1627274"/>
          </a:xfrm>
        </p:spPr>
        <p:txBody>
          <a:bodyPr anchor="t">
            <a:normAutofit/>
          </a:bodyPr>
          <a:lstStyle/>
          <a:p>
            <a:r>
              <a:rPr lang="en-ZA" sz="4800">
                <a:solidFill>
                  <a:schemeClr val="bg1"/>
                </a:solidFill>
              </a:rPr>
              <a:t>DETAILED VIEW SCREEN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490708-E9DC-EE0D-9686-E5B299770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2" y="2576943"/>
            <a:ext cx="5915813" cy="36000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screen contain one button (Main Menu)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Main Menu: Used to return to the splash screen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screen does the following: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Displays the user’s records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Displays the average screen Time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54C3C-5916-699D-7F1B-B09DDA60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856" y="637762"/>
            <a:ext cx="2718674" cy="5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5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SCREEN SMART APP</vt:lpstr>
      <vt:lpstr>SPLASH SCREEN </vt:lpstr>
      <vt:lpstr>MAIN SCREEN</vt:lpstr>
      <vt:lpstr>DETAILED VIEW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Rochelle Moodley</dc:creator>
  <cp:lastModifiedBy>Rochelle Moodley</cp:lastModifiedBy>
  <cp:revision>1</cp:revision>
  <dcterms:created xsi:type="dcterms:W3CDTF">2024-06-04T22:06:18Z</dcterms:created>
  <dcterms:modified xsi:type="dcterms:W3CDTF">2024-06-04T23:54:27Z</dcterms:modified>
</cp:coreProperties>
</file>