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D13D1-1DA3-4516-AE75-0DDAE20B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30710" cy="2743200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Projet mongodb</a:t>
            </a:r>
          </a:p>
        </p:txBody>
      </p:sp>
    </p:spTree>
    <p:extLst>
      <p:ext uri="{BB962C8B-B14F-4D97-AF65-F5344CB8AC3E}">
        <p14:creationId xmlns:p14="http://schemas.microsoft.com/office/powerpoint/2010/main" val="215759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6B532-020D-459A-A9F5-ECC1D15B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566884" cy="120926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EC0A16-7097-4F5C-95AF-1E9F1113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13850"/>
            <a:ext cx="10924692" cy="42664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Présentation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Technologies utilisés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Fonctionnalités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9566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15894-AB2D-4025-8497-0D54C7A2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25" y="-67734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72D6F-2584-4EEA-92F2-F7C0B7C35F71}"/>
              </a:ext>
            </a:extLst>
          </p:cNvPr>
          <p:cNvSpPr txBox="1"/>
          <p:nvPr/>
        </p:nvSpPr>
        <p:spPr>
          <a:xfrm>
            <a:off x="364435" y="1325217"/>
            <a:ext cx="11463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Il s’agit d’une application codée en PHP proposant quelques fonctionnalités en rapport avec la base de données « Films ».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Ce projet s’articule autour d’une base données NoSQL MongoDB</a:t>
            </a:r>
          </a:p>
        </p:txBody>
      </p:sp>
    </p:spTree>
    <p:extLst>
      <p:ext uri="{BB962C8B-B14F-4D97-AF65-F5344CB8AC3E}">
        <p14:creationId xmlns:p14="http://schemas.microsoft.com/office/powerpoint/2010/main" val="52056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4F0E8-6596-4FE8-B197-2102374E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864" y="458671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Technologies utilises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D993DA-382F-467E-AF69-DE2749BE0957}"/>
              </a:ext>
            </a:extLst>
          </p:cNvPr>
          <p:cNvSpPr txBox="1"/>
          <p:nvPr/>
        </p:nvSpPr>
        <p:spPr>
          <a:xfrm>
            <a:off x="596348" y="2173357"/>
            <a:ext cx="11224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Base de données NoSQL : MongoDB</a:t>
            </a:r>
          </a:p>
          <a:p>
            <a:endParaRPr lang="fr-FR" sz="2400" dirty="0"/>
          </a:p>
          <a:p>
            <a:r>
              <a:rPr lang="fr-FR" sz="2400" dirty="0"/>
              <a:t>Hébergeur : </a:t>
            </a:r>
            <a:r>
              <a:rPr lang="fr-FR" sz="2400" dirty="0" err="1"/>
              <a:t>mLab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Langage : PHP</a:t>
            </a:r>
          </a:p>
          <a:p>
            <a:endParaRPr lang="fr-FR" sz="2400" dirty="0"/>
          </a:p>
          <a:p>
            <a:r>
              <a:rPr lang="fr-FR" sz="2400" dirty="0"/>
              <a:t>Logiciels de gestion de versions : 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D1782-AF0B-4897-9900-4B355A7C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284" y="5296733"/>
            <a:ext cx="2649249" cy="14305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CF31A9-E654-4B06-809B-FA62967D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953" y="565204"/>
            <a:ext cx="2384621" cy="24635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FCB641-DDDE-423E-93B2-8C41D9F8F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15" y="3109461"/>
            <a:ext cx="1798169" cy="9288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A4574C-65B0-41A0-BE5A-FDE79C21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041" y="4769917"/>
            <a:ext cx="1872043" cy="18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452B0-EB4A-4520-8A79-0285978A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56" y="352655"/>
            <a:ext cx="8534400" cy="1025572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5D68A3-84E4-4A19-B11A-154C7E32BCC8}"/>
              </a:ext>
            </a:extLst>
          </p:cNvPr>
          <p:cNvSpPr txBox="1"/>
          <p:nvPr/>
        </p:nvSpPr>
        <p:spPr>
          <a:xfrm>
            <a:off x="649357" y="2054087"/>
            <a:ext cx="11065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Affiche la liste entière des films (Nom, année de sortie, Acteurs, Directeur, etc.)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0"/>
            <a:r>
              <a:rPr lang="fr-FR" dirty="0"/>
              <a:t>Filtre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recherchant le titre ou une partie du titre via la barre de recherche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sélectionnant une date de sortie minimale (Exemple : en recherchant ‘1980’, tout les films sortis en 1980 et après seront affiché)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sélectionnant une date de sortie maximale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triant par Genre (Comédie, Action, Horreur, Aventure, etc.)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recherchant par le nom (ou une partie) d’un acteur ou d’une actrice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En recherchant par le nom (ou une partie) du directeur du film</a:t>
            </a:r>
          </a:p>
          <a:p>
            <a:r>
              <a:rPr lang="fr-F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CRUD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46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F93F8-6010-4BA7-B0F2-7B050E33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108" y="194328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775257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79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Secteur</vt:lpstr>
      <vt:lpstr>Projet mongodb</vt:lpstr>
      <vt:lpstr>sommaire</vt:lpstr>
      <vt:lpstr>Présentation</vt:lpstr>
      <vt:lpstr>Technologies utilises</vt:lpstr>
      <vt:lpstr>Fonctionnalités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mongodb</dc:title>
  <dc:creator>Ibrahim Niang</dc:creator>
  <cp:lastModifiedBy>massamba diagne</cp:lastModifiedBy>
  <cp:revision>7</cp:revision>
  <dcterms:created xsi:type="dcterms:W3CDTF">2018-09-28T11:52:47Z</dcterms:created>
  <dcterms:modified xsi:type="dcterms:W3CDTF">2018-09-28T13:00:15Z</dcterms:modified>
</cp:coreProperties>
</file>