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Biodiversity in National Parks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Rochelle Vermaak</a:t>
            </a:r>
          </a:p>
          <a:p>
            <a:r>
              <a:t>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Analyze biodiversity in US national parks</a:t>
            </a:r>
          </a:p>
          <a:p/>
          <a:p>
            <a:r>
              <a:t>Data: species_info.csv &amp; observations.csv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Which species are at risk?</a:t>
            </a:r>
          </a:p>
          <a:p>
            <a:r>
              <a:t>- Which categories are most protected?</a:t>
            </a:r>
          </a:p>
          <a:p>
            <a:r>
              <a:t>- Which parks report the most endangered species?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Species by Conservation Status</a:t>
            </a:r>
          </a:p>
        </p:txBody>
      </p:sp>
      <p:pic>
        <p:nvPicPr>
          <p:cNvPr id="3" name="Picture 2" descr="01_status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772400" cy="4264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Protected Share by Category</a:t>
            </a:r>
          </a:p>
        </p:txBody>
      </p:sp>
      <p:pic>
        <p:nvPicPr>
          <p:cNvPr id="3" name="Picture 2" descr="02_protected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772400" cy="42590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Protected Observations by Park</a:t>
            </a:r>
          </a:p>
        </p:txBody>
      </p:sp>
      <p:pic>
        <p:nvPicPr>
          <p:cNvPr id="3" name="Picture 2" descr="03_protected_by_pa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772400" cy="4253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species are 'No Intervention', but many are protected</a:t>
            </a:r>
          </a:p>
          <a:p>
            <a:r>
              <a:t>- Mammals &amp; birds have higher protection rates</a:t>
            </a:r>
          </a:p>
          <a:p>
            <a:r>
              <a:t>- Yosemite &amp; Great Smoky show the highest protected sightings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Some categories remain vulnerable</a:t>
            </a:r>
          </a:p>
          <a:p>
            <a:r>
              <a:t>- Next: hypothesis testing, track trends over time, expand dataset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GitHub: https://github.com/rochellea6464-sys/biodiversity-national-parks</a:t>
            </a:r>
          </a:p>
          <a:p>
            <a:r>
              <a:t>Author: Rochelle Vermaak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