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12" r:id="rId7"/>
    <p:sldId id="313" r:id="rId8"/>
    <p:sldId id="259" r:id="rId9"/>
    <p:sldId id="268" r:id="rId10"/>
  </p:sldIdLst>
  <p:sldSz cx="9144000" cy="5143500"/>
  <p:notesSz cx="6858000" cy="9144000"/>
  <p:embeddedFontLst>
    <p:embeddedFont>
      <p:font typeface="Montserrat"/>
      <p:regular r:id="rId14"/>
    </p:embeddedFont>
    <p:embeddedFont>
      <p:font typeface="Roboto" panose="02000000000000000000"/>
      <p:regular r:id="rId15"/>
    </p:embeddedFont>
    <p:embeddedFont>
      <p:font typeface="Poppins" panose="00000500000000000000"/>
      <p:regular r:id="rId16"/>
    </p:embeddedFont>
    <p:embeddedFont>
      <p:font typeface="Rubik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825"/>
    <a:srgbClr val="4B4A58"/>
    <a:srgbClr val="FF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1" name="Google Shape;2461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8b863b52af_0_3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8b863b52af_0_3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8bd378f35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8bd378f35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g8b863b52af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3" name="Google Shape;2523;g8b863b52af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8bd378f352_1_3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8bd378f352_1_3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rgbClr val="FFCE4B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0950" y="1559450"/>
            <a:ext cx="4566900" cy="15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130950" y="3590650"/>
            <a:ext cx="39330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None/>
              <a:defRPr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None/>
              <a:defRPr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None/>
              <a:defRPr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None/>
              <a:defRPr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None/>
              <a:defRPr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None/>
              <a:defRPr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None/>
              <a:defRPr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None/>
              <a:defRPr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637175" y="1213225"/>
            <a:ext cx="982500" cy="2994950"/>
            <a:chOff x="5637175" y="1213225"/>
            <a:chExt cx="982500" cy="2994950"/>
          </a:xfrm>
        </p:grpSpPr>
        <p:sp>
          <p:nvSpPr>
            <p:cNvPr id="12" name="Google Shape;12;p2"/>
            <p:cNvSpPr/>
            <p:nvPr/>
          </p:nvSpPr>
          <p:spPr>
            <a:xfrm>
              <a:off x="5637175" y="1213225"/>
              <a:ext cx="838300" cy="2994950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6134750" y="2667900"/>
              <a:ext cx="484925" cy="1370250"/>
              <a:chOff x="3973200" y="1692800"/>
              <a:chExt cx="484925" cy="13702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1"/>
          <p:cNvGrpSpPr/>
          <p:nvPr/>
        </p:nvGrpSpPr>
        <p:grpSpPr>
          <a:xfrm>
            <a:off x="8426920" y="-14275"/>
            <a:ext cx="1152005" cy="4512224"/>
            <a:chOff x="8426920" y="-14275"/>
            <a:chExt cx="1152005" cy="4512224"/>
          </a:xfrm>
        </p:grpSpPr>
        <p:sp>
          <p:nvSpPr>
            <p:cNvPr id="409" name="Google Shape;409;p11"/>
            <p:cNvSpPr/>
            <p:nvPr/>
          </p:nvSpPr>
          <p:spPr>
            <a:xfrm flipH="1">
              <a:off x="8740625" y="-14275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8426920" y="-12781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1" name="Google Shape;411;p11"/>
            <p:cNvGrpSpPr/>
            <p:nvPr/>
          </p:nvGrpSpPr>
          <p:grpSpPr>
            <a:xfrm flipH="1">
              <a:off x="8502637" y="3127699"/>
              <a:ext cx="484925" cy="1370250"/>
              <a:chOff x="3973200" y="1692800"/>
              <a:chExt cx="484925" cy="1370250"/>
            </a:xfrm>
          </p:grpSpPr>
          <p:sp>
            <p:nvSpPr>
              <p:cNvPr id="412" name="Google Shape;412;p11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36" name="Google Shape;436;p11"/>
          <p:cNvGrpSpPr/>
          <p:nvPr/>
        </p:nvGrpSpPr>
        <p:grpSpPr>
          <a:xfrm>
            <a:off x="-112311" y="864403"/>
            <a:ext cx="1670200" cy="4279097"/>
            <a:chOff x="-112311" y="864403"/>
            <a:chExt cx="1670200" cy="4279097"/>
          </a:xfrm>
        </p:grpSpPr>
        <p:sp>
          <p:nvSpPr>
            <p:cNvPr id="437" name="Google Shape;437;p11"/>
            <p:cNvSpPr/>
            <p:nvPr/>
          </p:nvSpPr>
          <p:spPr>
            <a:xfrm>
              <a:off x="0" y="864403"/>
              <a:ext cx="624350" cy="4273527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-112311" y="4308400"/>
              <a:ext cx="1670200" cy="835100"/>
            </a:xfrm>
            <a:custGeom>
              <a:avLst/>
              <a:gdLst/>
              <a:ahLst/>
              <a:cxnLst/>
              <a:rect l="l" t="t" r="r" b="b"/>
              <a:pathLst>
                <a:path w="66808" h="33404" extrusionOk="0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9" name="Google Shape;439;p11"/>
          <p:cNvSpPr txBox="1"/>
          <p:nvPr>
            <p:ph type="title" hasCustomPrompt="1"/>
          </p:nvPr>
        </p:nvSpPr>
        <p:spPr>
          <a:xfrm>
            <a:off x="724219" y="1589531"/>
            <a:ext cx="7709700" cy="13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1"/>
          <p:cNvSpPr txBox="1"/>
          <p:nvPr>
            <p:ph type="subTitle" idx="1"/>
          </p:nvPr>
        </p:nvSpPr>
        <p:spPr>
          <a:xfrm>
            <a:off x="2707375" y="2961131"/>
            <a:ext cx="37434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"/>
          <p:cNvSpPr/>
          <p:nvPr/>
        </p:nvSpPr>
        <p:spPr>
          <a:xfrm>
            <a:off x="-834224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4" name="Google Shape;444;p13"/>
          <p:cNvGrpSpPr/>
          <p:nvPr/>
        </p:nvGrpSpPr>
        <p:grpSpPr>
          <a:xfrm>
            <a:off x="7201988" y="6"/>
            <a:ext cx="1945925" cy="1370262"/>
            <a:chOff x="7201988" y="6"/>
            <a:chExt cx="1945925" cy="1370262"/>
          </a:xfrm>
        </p:grpSpPr>
        <p:sp>
          <p:nvSpPr>
            <p:cNvPr id="445" name="Google Shape;445;p13"/>
            <p:cNvSpPr/>
            <p:nvPr/>
          </p:nvSpPr>
          <p:spPr>
            <a:xfrm>
              <a:off x="7201988" y="6"/>
              <a:ext cx="1945925" cy="386675"/>
            </a:xfrm>
            <a:custGeom>
              <a:avLst/>
              <a:gdLst/>
              <a:ahLst/>
              <a:cxnLst/>
              <a:rect l="l" t="t" r="r" b="b"/>
              <a:pathLst>
                <a:path w="77837" h="15467" extrusionOk="0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6" name="Google Shape;446;p13"/>
            <p:cNvGrpSpPr/>
            <p:nvPr/>
          </p:nvGrpSpPr>
          <p:grpSpPr>
            <a:xfrm>
              <a:off x="8660288" y="18"/>
              <a:ext cx="484925" cy="1370250"/>
              <a:chOff x="3973200" y="1692800"/>
              <a:chExt cx="484925" cy="1370250"/>
            </a:xfrm>
          </p:grpSpPr>
          <p:sp>
            <p:nvSpPr>
              <p:cNvPr id="447" name="Google Shape;447;p1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71" name="Google Shape;471;p13"/>
          <p:cNvSpPr txBox="1"/>
          <p:nvPr>
            <p:ph type="title"/>
          </p:nvPr>
        </p:nvSpPr>
        <p:spPr>
          <a:xfrm>
            <a:off x="311700" y="4464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1">
  <p:cSld name="CUSTOM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/>
          <p:nvPr>
            <p:ph type="title"/>
          </p:nvPr>
        </p:nvSpPr>
        <p:spPr>
          <a:xfrm>
            <a:off x="1314450" y="412468"/>
            <a:ext cx="65151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4" name="Google Shape;474;p14"/>
          <p:cNvSpPr txBox="1"/>
          <p:nvPr>
            <p:ph type="subTitle" idx="1"/>
          </p:nvPr>
        </p:nvSpPr>
        <p:spPr>
          <a:xfrm>
            <a:off x="717075" y="1200075"/>
            <a:ext cx="7710000" cy="3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rabicPeriod"/>
              <a:defRPr sz="11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lphaLcPeriod"/>
              <a:defRPr sz="1200">
                <a:solidFill>
                  <a:srgbClr val="632A6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romanLcPeriod"/>
              <a:defRPr sz="1200">
                <a:solidFill>
                  <a:srgbClr val="632A6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rabicPeriod"/>
              <a:defRPr sz="1200">
                <a:solidFill>
                  <a:srgbClr val="632A6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lphaLcPeriod"/>
              <a:defRPr sz="1200">
                <a:solidFill>
                  <a:srgbClr val="632A6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romanLcPeriod"/>
              <a:defRPr sz="1200">
                <a:solidFill>
                  <a:srgbClr val="632A6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rabicPeriod"/>
              <a:defRPr sz="1200">
                <a:solidFill>
                  <a:srgbClr val="632A6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AutoNum type="alphaLcPeriod"/>
              <a:defRPr sz="1200">
                <a:solidFill>
                  <a:srgbClr val="632A6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AutoNum type="romanLcPeriod"/>
              <a:defRPr sz="12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475" name="Google Shape;475;p14"/>
          <p:cNvSpPr/>
          <p:nvPr/>
        </p:nvSpPr>
        <p:spPr>
          <a:xfrm>
            <a:off x="-834224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6" name="Google Shape;476;p14"/>
          <p:cNvGrpSpPr/>
          <p:nvPr/>
        </p:nvGrpSpPr>
        <p:grpSpPr>
          <a:xfrm>
            <a:off x="7201988" y="6"/>
            <a:ext cx="1945925" cy="1370262"/>
            <a:chOff x="7201988" y="6"/>
            <a:chExt cx="1945925" cy="1370262"/>
          </a:xfrm>
        </p:grpSpPr>
        <p:sp>
          <p:nvSpPr>
            <p:cNvPr id="477" name="Google Shape;477;p14"/>
            <p:cNvSpPr/>
            <p:nvPr/>
          </p:nvSpPr>
          <p:spPr>
            <a:xfrm>
              <a:off x="7201988" y="6"/>
              <a:ext cx="1945925" cy="386675"/>
            </a:xfrm>
            <a:custGeom>
              <a:avLst/>
              <a:gdLst/>
              <a:ahLst/>
              <a:cxnLst/>
              <a:rect l="l" t="t" r="r" b="b"/>
              <a:pathLst>
                <a:path w="77837" h="15467" extrusionOk="0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8" name="Google Shape;478;p14"/>
            <p:cNvGrpSpPr/>
            <p:nvPr/>
          </p:nvGrpSpPr>
          <p:grpSpPr>
            <a:xfrm>
              <a:off x="8660288" y="18"/>
              <a:ext cx="484925" cy="1370250"/>
              <a:chOff x="3973200" y="1692800"/>
              <a:chExt cx="484925" cy="13702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15"/>
          <p:cNvGrpSpPr/>
          <p:nvPr/>
        </p:nvGrpSpPr>
        <p:grpSpPr>
          <a:xfrm>
            <a:off x="682375" y="723300"/>
            <a:ext cx="7781875" cy="3886800"/>
            <a:chOff x="682375" y="723300"/>
            <a:chExt cx="7781875" cy="3886800"/>
          </a:xfrm>
        </p:grpSpPr>
        <p:cxnSp>
          <p:nvCxnSpPr>
            <p:cNvPr id="505" name="Google Shape;505;p15"/>
            <p:cNvCxnSpPr/>
            <p:nvPr/>
          </p:nvCxnSpPr>
          <p:spPr>
            <a:xfrm rot="10800000">
              <a:off x="720425" y="723300"/>
              <a:ext cx="0" cy="388680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682375" y="732500"/>
              <a:ext cx="1105800" cy="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7" name="Google Shape;507;p15"/>
            <p:cNvGrpSpPr/>
            <p:nvPr/>
          </p:nvGrpSpPr>
          <p:grpSpPr>
            <a:xfrm>
              <a:off x="720350" y="723519"/>
              <a:ext cx="7743900" cy="3877500"/>
              <a:chOff x="720350" y="723519"/>
              <a:chExt cx="7743900" cy="3877500"/>
            </a:xfrm>
          </p:grpSpPr>
          <p:cxnSp>
            <p:nvCxnSpPr>
              <p:cNvPr id="508" name="Google Shape;508;p15"/>
              <p:cNvCxnSpPr/>
              <p:nvPr/>
            </p:nvCxnSpPr>
            <p:spPr>
              <a:xfrm rot="10800000">
                <a:off x="720350" y="4600575"/>
                <a:ext cx="7705800" cy="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7786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15"/>
              <p:cNvCxnSpPr/>
              <p:nvPr/>
            </p:nvCxnSpPr>
            <p:spPr>
              <a:xfrm rot="10800000" flipH="1">
                <a:off x="8416625" y="723519"/>
                <a:ext cx="9600" cy="38775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7786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15"/>
              <p:cNvCxnSpPr/>
              <p:nvPr/>
            </p:nvCxnSpPr>
            <p:spPr>
              <a:xfrm rot="10800000">
                <a:off x="7239650" y="732497"/>
                <a:ext cx="1224600" cy="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7786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11" name="Google Shape;511;p15"/>
          <p:cNvGrpSpPr/>
          <p:nvPr/>
        </p:nvGrpSpPr>
        <p:grpSpPr>
          <a:xfrm>
            <a:off x="8647650" y="1085207"/>
            <a:ext cx="982500" cy="2994950"/>
            <a:chOff x="8647650" y="1085207"/>
            <a:chExt cx="982500" cy="2994950"/>
          </a:xfrm>
        </p:grpSpPr>
        <p:sp>
          <p:nvSpPr>
            <p:cNvPr id="512" name="Google Shape;512;p15"/>
            <p:cNvSpPr/>
            <p:nvPr/>
          </p:nvSpPr>
          <p:spPr>
            <a:xfrm flipH="1">
              <a:off x="8791850" y="1085207"/>
              <a:ext cx="838300" cy="2994950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13" name="Google Shape;513;p15"/>
            <p:cNvGrpSpPr/>
            <p:nvPr/>
          </p:nvGrpSpPr>
          <p:grpSpPr>
            <a:xfrm flipH="1">
              <a:off x="8647650" y="2539882"/>
              <a:ext cx="484925" cy="1370250"/>
              <a:chOff x="3973200" y="1692800"/>
              <a:chExt cx="484925" cy="1370250"/>
            </a:xfrm>
          </p:grpSpPr>
          <p:sp>
            <p:nvSpPr>
              <p:cNvPr id="514" name="Google Shape;514;p1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38" name="Google Shape;538;p15"/>
          <p:cNvSpPr txBox="1"/>
          <p:nvPr>
            <p:ph type="subTitle" idx="1"/>
          </p:nvPr>
        </p:nvSpPr>
        <p:spPr>
          <a:xfrm flipH="1">
            <a:off x="5225023" y="1692325"/>
            <a:ext cx="22290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15"/>
          <p:cNvSpPr txBox="1"/>
          <p:nvPr>
            <p:ph type="subTitle" idx="2"/>
          </p:nvPr>
        </p:nvSpPr>
        <p:spPr>
          <a:xfrm flipH="1">
            <a:off x="5225023" y="3254888"/>
            <a:ext cx="22290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0" name="Google Shape;540;p15"/>
          <p:cNvSpPr txBox="1"/>
          <p:nvPr>
            <p:ph type="subTitle" idx="3"/>
          </p:nvPr>
        </p:nvSpPr>
        <p:spPr>
          <a:xfrm flipH="1">
            <a:off x="1606539" y="1652500"/>
            <a:ext cx="23910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15"/>
          <p:cNvSpPr txBox="1"/>
          <p:nvPr>
            <p:ph type="subTitle" idx="4"/>
          </p:nvPr>
        </p:nvSpPr>
        <p:spPr>
          <a:xfrm flipH="1">
            <a:off x="1606539" y="3214505"/>
            <a:ext cx="23910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2" name="Google Shape;542;p15"/>
          <p:cNvSpPr txBox="1"/>
          <p:nvPr>
            <p:ph type="ctrTitle"/>
          </p:nvPr>
        </p:nvSpPr>
        <p:spPr>
          <a:xfrm flipH="1">
            <a:off x="724119" y="551334"/>
            <a:ext cx="77058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3" name="Google Shape;543;p15"/>
          <p:cNvSpPr txBox="1"/>
          <p:nvPr>
            <p:ph type="title" idx="5" hasCustomPrompt="1"/>
          </p:nvPr>
        </p:nvSpPr>
        <p:spPr>
          <a:xfrm flipH="1">
            <a:off x="5725723" y="1178350"/>
            <a:ext cx="1227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5"/>
          <p:cNvSpPr txBox="1"/>
          <p:nvPr>
            <p:ph type="title" idx="6" hasCustomPrompt="1"/>
          </p:nvPr>
        </p:nvSpPr>
        <p:spPr>
          <a:xfrm flipH="1">
            <a:off x="5725723" y="2740913"/>
            <a:ext cx="1227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5" name="Google Shape;545;p15"/>
          <p:cNvSpPr txBox="1"/>
          <p:nvPr>
            <p:ph type="title" idx="7" hasCustomPrompt="1"/>
          </p:nvPr>
        </p:nvSpPr>
        <p:spPr>
          <a:xfrm flipH="1">
            <a:off x="2188239" y="1138525"/>
            <a:ext cx="1227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6" name="Google Shape;546;p15"/>
          <p:cNvSpPr txBox="1"/>
          <p:nvPr>
            <p:ph type="title" idx="8" hasCustomPrompt="1"/>
          </p:nvPr>
        </p:nvSpPr>
        <p:spPr>
          <a:xfrm flipH="1">
            <a:off x="2188239" y="2700530"/>
            <a:ext cx="1227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Fira Sans Extra Condensed Medium"/>
              <a:buNone/>
              <a:defRPr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7" name="Google Shape;547;p15"/>
          <p:cNvSpPr txBox="1"/>
          <p:nvPr>
            <p:ph type="subTitle" idx="9"/>
          </p:nvPr>
        </p:nvSpPr>
        <p:spPr>
          <a:xfrm flipH="1">
            <a:off x="1712289" y="1933297"/>
            <a:ext cx="21795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8" name="Google Shape;548;p15"/>
          <p:cNvSpPr txBox="1"/>
          <p:nvPr>
            <p:ph type="subTitle" idx="13"/>
          </p:nvPr>
        </p:nvSpPr>
        <p:spPr>
          <a:xfrm flipH="1">
            <a:off x="5144023" y="1973122"/>
            <a:ext cx="2391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9" name="Google Shape;549;p15"/>
          <p:cNvSpPr txBox="1"/>
          <p:nvPr>
            <p:ph type="subTitle" idx="14"/>
          </p:nvPr>
        </p:nvSpPr>
        <p:spPr>
          <a:xfrm flipH="1">
            <a:off x="1687539" y="3503962"/>
            <a:ext cx="2229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50" name="Google Shape;550;p15"/>
          <p:cNvSpPr txBox="1"/>
          <p:nvPr>
            <p:ph type="subTitle" idx="15"/>
          </p:nvPr>
        </p:nvSpPr>
        <p:spPr>
          <a:xfrm flipH="1">
            <a:off x="5144023" y="3543787"/>
            <a:ext cx="2391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6"/>
          <p:cNvSpPr/>
          <p:nvPr/>
        </p:nvSpPr>
        <p:spPr>
          <a:xfrm>
            <a:off x="878525" y="841950"/>
            <a:ext cx="7496100" cy="34863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3" name="Google Shape;553;p16"/>
          <p:cNvSpPr/>
          <p:nvPr/>
        </p:nvSpPr>
        <p:spPr>
          <a:xfrm>
            <a:off x="8570225" y="4557197"/>
            <a:ext cx="1150500" cy="11505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4" name="Google Shape;554;p16"/>
          <p:cNvGrpSpPr/>
          <p:nvPr/>
        </p:nvGrpSpPr>
        <p:grpSpPr>
          <a:xfrm>
            <a:off x="362150" y="1360225"/>
            <a:ext cx="801075" cy="2423050"/>
            <a:chOff x="362150" y="1360225"/>
            <a:chExt cx="801075" cy="2423050"/>
          </a:xfrm>
        </p:grpSpPr>
        <p:sp>
          <p:nvSpPr>
            <p:cNvPr id="555" name="Google Shape;555;p16"/>
            <p:cNvSpPr/>
            <p:nvPr/>
          </p:nvSpPr>
          <p:spPr>
            <a:xfrm flipH="1">
              <a:off x="362150" y="1360225"/>
              <a:ext cx="624350" cy="242305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56" name="Google Shape;556;p16"/>
            <p:cNvGrpSpPr/>
            <p:nvPr/>
          </p:nvGrpSpPr>
          <p:grpSpPr>
            <a:xfrm flipH="1">
              <a:off x="678300" y="2236150"/>
              <a:ext cx="484925" cy="1370250"/>
              <a:chOff x="3973200" y="1692800"/>
              <a:chExt cx="484925" cy="1370250"/>
            </a:xfrm>
          </p:grpSpPr>
          <p:sp>
            <p:nvSpPr>
              <p:cNvPr id="557" name="Google Shape;557;p16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81" name="Google Shape;581;p16"/>
          <p:cNvGrpSpPr/>
          <p:nvPr/>
        </p:nvGrpSpPr>
        <p:grpSpPr>
          <a:xfrm>
            <a:off x="5176102" y="568453"/>
            <a:ext cx="3967900" cy="465900"/>
            <a:chOff x="2613600" y="4372375"/>
            <a:chExt cx="3967900" cy="465900"/>
          </a:xfrm>
        </p:grpSpPr>
        <p:sp>
          <p:nvSpPr>
            <p:cNvPr id="582" name="Google Shape;582;p16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8" name="Google Shape;598;p16"/>
          <p:cNvSpPr txBox="1"/>
          <p:nvPr>
            <p:ph type="title"/>
          </p:nvPr>
        </p:nvSpPr>
        <p:spPr>
          <a:xfrm>
            <a:off x="4996575" y="3455650"/>
            <a:ext cx="26805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"/>
              <a:buNone/>
              <a:defRPr sz="17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9" name="Google Shape;599;p16"/>
          <p:cNvSpPr txBox="1"/>
          <p:nvPr>
            <p:ph type="subTitle" idx="1"/>
          </p:nvPr>
        </p:nvSpPr>
        <p:spPr>
          <a:xfrm>
            <a:off x="1971750" y="1684500"/>
            <a:ext cx="52191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17"/>
          <p:cNvGrpSpPr/>
          <p:nvPr/>
        </p:nvGrpSpPr>
        <p:grpSpPr>
          <a:xfrm>
            <a:off x="-487425" y="1257082"/>
            <a:ext cx="982500" cy="2994950"/>
            <a:chOff x="-487425" y="1257082"/>
            <a:chExt cx="982500" cy="2994950"/>
          </a:xfrm>
        </p:grpSpPr>
        <p:sp>
          <p:nvSpPr>
            <p:cNvPr id="602" name="Google Shape;602;p17"/>
            <p:cNvSpPr/>
            <p:nvPr/>
          </p:nvSpPr>
          <p:spPr>
            <a:xfrm>
              <a:off x="-487425" y="1257082"/>
              <a:ext cx="838300" cy="2994950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03" name="Google Shape;603;p17"/>
            <p:cNvGrpSpPr/>
            <p:nvPr/>
          </p:nvGrpSpPr>
          <p:grpSpPr>
            <a:xfrm>
              <a:off x="10150" y="2711757"/>
              <a:ext cx="484925" cy="1370250"/>
              <a:chOff x="3973200" y="1692800"/>
              <a:chExt cx="484925" cy="1370250"/>
            </a:xfrm>
          </p:grpSpPr>
          <p:sp>
            <p:nvSpPr>
              <p:cNvPr id="604" name="Google Shape;604;p17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28" name="Google Shape;628;p17"/>
          <p:cNvGrpSpPr/>
          <p:nvPr/>
        </p:nvGrpSpPr>
        <p:grpSpPr>
          <a:xfrm>
            <a:off x="2223411" y="4860769"/>
            <a:ext cx="4697200" cy="551532"/>
            <a:chOff x="2613600" y="4372375"/>
            <a:chExt cx="3967900" cy="465900"/>
          </a:xfrm>
        </p:grpSpPr>
        <p:sp>
          <p:nvSpPr>
            <p:cNvPr id="629" name="Google Shape;629;p17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5" name="Google Shape;645;p17"/>
          <p:cNvSpPr/>
          <p:nvPr/>
        </p:nvSpPr>
        <p:spPr>
          <a:xfrm>
            <a:off x="8431645" y="-70237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6" name="Google Shape;646;p17"/>
          <p:cNvSpPr txBox="1"/>
          <p:nvPr>
            <p:ph type="ctrTitle"/>
          </p:nvPr>
        </p:nvSpPr>
        <p:spPr>
          <a:xfrm flipH="1">
            <a:off x="917750" y="2943577"/>
            <a:ext cx="21954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47" name="Google Shape;647;p17"/>
          <p:cNvSpPr txBox="1"/>
          <p:nvPr>
            <p:ph type="subTitle" idx="1"/>
          </p:nvPr>
        </p:nvSpPr>
        <p:spPr>
          <a:xfrm flipH="1">
            <a:off x="1050050" y="3355316"/>
            <a:ext cx="19308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8" name="Google Shape;648;p17"/>
          <p:cNvSpPr txBox="1"/>
          <p:nvPr>
            <p:ph type="ctrTitle" idx="2"/>
          </p:nvPr>
        </p:nvSpPr>
        <p:spPr>
          <a:xfrm flipH="1">
            <a:off x="3474300" y="2943577"/>
            <a:ext cx="21954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49" name="Google Shape;649;p17"/>
          <p:cNvSpPr txBox="1"/>
          <p:nvPr>
            <p:ph type="subTitle" idx="3"/>
          </p:nvPr>
        </p:nvSpPr>
        <p:spPr>
          <a:xfrm flipH="1">
            <a:off x="3606600" y="3355316"/>
            <a:ext cx="19308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50" name="Google Shape;650;p17"/>
          <p:cNvSpPr txBox="1"/>
          <p:nvPr>
            <p:ph type="ctrTitle" idx="4"/>
          </p:nvPr>
        </p:nvSpPr>
        <p:spPr>
          <a:xfrm flipH="1">
            <a:off x="6030850" y="2943577"/>
            <a:ext cx="21954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51" name="Google Shape;651;p17"/>
          <p:cNvSpPr txBox="1"/>
          <p:nvPr>
            <p:ph type="subTitle" idx="5"/>
          </p:nvPr>
        </p:nvSpPr>
        <p:spPr>
          <a:xfrm flipH="1">
            <a:off x="6163150" y="3355316"/>
            <a:ext cx="19308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52" name="Google Shape;652;p17"/>
          <p:cNvSpPr txBox="1"/>
          <p:nvPr>
            <p:ph type="title" idx="6"/>
          </p:nvPr>
        </p:nvSpPr>
        <p:spPr>
          <a:xfrm>
            <a:off x="2251200" y="412747"/>
            <a:ext cx="46416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8"/>
          <p:cNvSpPr/>
          <p:nvPr/>
        </p:nvSpPr>
        <p:spPr>
          <a:xfrm>
            <a:off x="0" y="15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5" name="Google Shape;655;p18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656" name="Google Shape;656;p18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842692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8" name="Google Shape;658;p18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659" name="Google Shape;659;p18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83" name="Google Shape;683;p18"/>
          <p:cNvGrpSpPr/>
          <p:nvPr/>
        </p:nvGrpSpPr>
        <p:grpSpPr>
          <a:xfrm>
            <a:off x="-1080561" y="5580"/>
            <a:ext cx="2039552" cy="5172720"/>
            <a:chOff x="-1080561" y="5580"/>
            <a:chExt cx="2039552" cy="5172720"/>
          </a:xfrm>
        </p:grpSpPr>
        <p:sp>
          <p:nvSpPr>
            <p:cNvPr id="684" name="Google Shape;684;p18"/>
            <p:cNvSpPr/>
            <p:nvPr/>
          </p:nvSpPr>
          <p:spPr>
            <a:xfrm>
              <a:off x="-1080561" y="4343200"/>
              <a:ext cx="1670200" cy="835100"/>
            </a:xfrm>
            <a:custGeom>
              <a:avLst/>
              <a:gdLst/>
              <a:ahLst/>
              <a:cxnLst/>
              <a:rect l="l" t="t" r="r" b="b"/>
              <a:pathLst>
                <a:path w="66808" h="33404" extrusionOk="0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5" name="Google Shape;685;p18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686" name="Google Shape;686;p18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687" name="Google Shape;687;p1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8" name="Google Shape;688;p1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9" name="Google Shape;689;p1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0" name="Google Shape;690;p1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1" name="Google Shape;691;p1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2" name="Google Shape;692;p1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3" name="Google Shape;693;p1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4" name="Google Shape;694;p1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5" name="Google Shape;695;p1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6" name="Google Shape;696;p1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7" name="Google Shape;697;p1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8" name="Google Shape;698;p1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9" name="Google Shape;699;p1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0" name="Google Shape;700;p1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1" name="Google Shape;701;p1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2" name="Google Shape;702;p1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3" name="Google Shape;703;p1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4" name="Google Shape;704;p1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5" name="Google Shape;705;p1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6" name="Google Shape;706;p1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7" name="Google Shape;707;p1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8" name="Google Shape;708;p1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9" name="Google Shape;709;p1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0" name="Google Shape;710;p1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11" name="Google Shape;711;p18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712" name="Google Shape;712;p1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3" name="Google Shape;713;p1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4" name="Google Shape;714;p1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5" name="Google Shape;715;p1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6" name="Google Shape;716;p1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7" name="Google Shape;717;p1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8" name="Google Shape;718;p1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9" name="Google Shape;719;p1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0" name="Google Shape;720;p1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1" name="Google Shape;721;p1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2" name="Google Shape;722;p1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3" name="Google Shape;723;p1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4" name="Google Shape;724;p1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6" name="Google Shape;726;p1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7" name="Google Shape;727;p1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9" name="Google Shape;729;p1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0" name="Google Shape;730;p1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1" name="Google Shape;731;p1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2" name="Google Shape;732;p1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3" name="Google Shape;733;p1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4" name="Google Shape;734;p1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5" name="Google Shape;735;p1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736" name="Google Shape;736;p18"/>
          <p:cNvSpPr txBox="1"/>
          <p:nvPr>
            <p:ph type="ctrTitle"/>
          </p:nvPr>
        </p:nvSpPr>
        <p:spPr>
          <a:xfrm flipH="1">
            <a:off x="1371927" y="3641631"/>
            <a:ext cx="19896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37" name="Google Shape;737;p18"/>
          <p:cNvSpPr txBox="1"/>
          <p:nvPr>
            <p:ph type="subTitle" idx="1"/>
          </p:nvPr>
        </p:nvSpPr>
        <p:spPr>
          <a:xfrm flipH="1">
            <a:off x="952827" y="4022875"/>
            <a:ext cx="28278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8" name="Google Shape;738;p18"/>
          <p:cNvSpPr txBox="1"/>
          <p:nvPr>
            <p:ph type="ctrTitle" idx="2"/>
          </p:nvPr>
        </p:nvSpPr>
        <p:spPr>
          <a:xfrm flipH="1">
            <a:off x="5650200" y="3641631"/>
            <a:ext cx="2267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39" name="Google Shape;739;p18"/>
          <p:cNvSpPr txBox="1"/>
          <p:nvPr>
            <p:ph type="subTitle" idx="3"/>
          </p:nvPr>
        </p:nvSpPr>
        <p:spPr>
          <a:xfrm flipH="1">
            <a:off x="5370150" y="4022875"/>
            <a:ext cx="28278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 idx="4"/>
          </p:nvPr>
        </p:nvSpPr>
        <p:spPr>
          <a:xfrm>
            <a:off x="1314450" y="412724"/>
            <a:ext cx="65151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19"/>
          <p:cNvGrpSpPr/>
          <p:nvPr/>
        </p:nvGrpSpPr>
        <p:grpSpPr>
          <a:xfrm>
            <a:off x="8493613" y="1085207"/>
            <a:ext cx="1073732" cy="2994950"/>
            <a:chOff x="8493613" y="1085207"/>
            <a:chExt cx="1073732" cy="2994950"/>
          </a:xfrm>
        </p:grpSpPr>
        <p:sp>
          <p:nvSpPr>
            <p:cNvPr id="743" name="Google Shape;743;p19"/>
            <p:cNvSpPr/>
            <p:nvPr/>
          </p:nvSpPr>
          <p:spPr>
            <a:xfrm flipH="1">
              <a:off x="8729045" y="1085207"/>
              <a:ext cx="838300" cy="2994950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44" name="Google Shape;744;p19"/>
            <p:cNvGrpSpPr/>
            <p:nvPr/>
          </p:nvGrpSpPr>
          <p:grpSpPr>
            <a:xfrm flipH="1">
              <a:off x="8493613" y="2539882"/>
              <a:ext cx="484925" cy="1370250"/>
              <a:chOff x="3973200" y="1692800"/>
              <a:chExt cx="484925" cy="1370250"/>
            </a:xfrm>
          </p:grpSpPr>
          <p:sp>
            <p:nvSpPr>
              <p:cNvPr id="745" name="Google Shape;745;p19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69" name="Google Shape;769;p19"/>
          <p:cNvGrpSpPr/>
          <p:nvPr/>
        </p:nvGrpSpPr>
        <p:grpSpPr>
          <a:xfrm>
            <a:off x="-2890598" y="4632165"/>
            <a:ext cx="3967900" cy="465900"/>
            <a:chOff x="2613600" y="4372375"/>
            <a:chExt cx="3967900" cy="465900"/>
          </a:xfrm>
        </p:grpSpPr>
        <p:sp>
          <p:nvSpPr>
            <p:cNvPr id="770" name="Google Shape;770;p19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86" name="Google Shape;786;p19"/>
          <p:cNvSpPr/>
          <p:nvPr/>
        </p:nvSpPr>
        <p:spPr>
          <a:xfrm>
            <a:off x="-719053" y="-695678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19"/>
          <p:cNvSpPr txBox="1"/>
          <p:nvPr>
            <p:ph type="title"/>
          </p:nvPr>
        </p:nvSpPr>
        <p:spPr>
          <a:xfrm>
            <a:off x="717075" y="412423"/>
            <a:ext cx="77100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8" name="Google Shape;788;p19"/>
          <p:cNvSpPr txBox="1"/>
          <p:nvPr>
            <p:ph type="subTitle" idx="1"/>
          </p:nvPr>
        </p:nvSpPr>
        <p:spPr>
          <a:xfrm flipH="1">
            <a:off x="5988339" y="1990525"/>
            <a:ext cx="16149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89" name="Google Shape;789;p19"/>
          <p:cNvSpPr txBox="1"/>
          <p:nvPr>
            <p:ph type="subTitle" idx="2"/>
          </p:nvPr>
        </p:nvSpPr>
        <p:spPr>
          <a:xfrm flipH="1">
            <a:off x="5988339" y="3689033"/>
            <a:ext cx="16149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90" name="Google Shape;790;p19"/>
          <p:cNvSpPr txBox="1"/>
          <p:nvPr>
            <p:ph type="subTitle" idx="3"/>
          </p:nvPr>
        </p:nvSpPr>
        <p:spPr>
          <a:xfrm flipH="1">
            <a:off x="1535024" y="1990525"/>
            <a:ext cx="16149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91" name="Google Shape;791;p19"/>
          <p:cNvSpPr txBox="1"/>
          <p:nvPr>
            <p:ph type="subTitle" idx="4"/>
          </p:nvPr>
        </p:nvSpPr>
        <p:spPr>
          <a:xfrm flipH="1">
            <a:off x="1535024" y="3689033"/>
            <a:ext cx="16149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6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SemiBold"/>
              <a:buNone/>
              <a:defRPr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92" name="Google Shape;792;p19"/>
          <p:cNvSpPr txBox="1"/>
          <p:nvPr>
            <p:ph type="subTitle" idx="5"/>
          </p:nvPr>
        </p:nvSpPr>
        <p:spPr>
          <a:xfrm flipH="1">
            <a:off x="1298774" y="2349050"/>
            <a:ext cx="20874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93" name="Google Shape;793;p19"/>
          <p:cNvSpPr txBox="1"/>
          <p:nvPr>
            <p:ph type="subTitle" idx="6"/>
          </p:nvPr>
        </p:nvSpPr>
        <p:spPr>
          <a:xfrm flipH="1">
            <a:off x="5752089" y="2349050"/>
            <a:ext cx="20874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94" name="Google Shape;794;p19"/>
          <p:cNvSpPr txBox="1"/>
          <p:nvPr>
            <p:ph type="subTitle" idx="7"/>
          </p:nvPr>
        </p:nvSpPr>
        <p:spPr>
          <a:xfrm flipH="1">
            <a:off x="1298774" y="4041204"/>
            <a:ext cx="20874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95" name="Google Shape;795;p19"/>
          <p:cNvSpPr txBox="1"/>
          <p:nvPr>
            <p:ph type="subTitle" idx="8"/>
          </p:nvPr>
        </p:nvSpPr>
        <p:spPr>
          <a:xfrm flipH="1">
            <a:off x="5752089" y="4041204"/>
            <a:ext cx="20874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description">
  <p:cSld name="CUSTOM_4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0"/>
          <p:cNvSpPr/>
          <p:nvPr/>
        </p:nvSpPr>
        <p:spPr>
          <a:xfrm>
            <a:off x="-742800" y="2321700"/>
            <a:ext cx="3959700" cy="3959700"/>
          </a:xfrm>
          <a:prstGeom prst="ellipse">
            <a:avLst/>
          </a:prstGeom>
          <a:solidFill>
            <a:srgbClr val="FFCE4B"/>
          </a:solidFill>
          <a:ln w="9525" cap="flat" cmpd="sng">
            <a:solidFill>
              <a:srgbClr val="E7DA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98" name="Google Shape;798;p20"/>
          <p:cNvGrpSpPr/>
          <p:nvPr/>
        </p:nvGrpSpPr>
        <p:grpSpPr>
          <a:xfrm>
            <a:off x="7198067" y="3776306"/>
            <a:ext cx="1945925" cy="1370263"/>
            <a:chOff x="7198067" y="3776306"/>
            <a:chExt cx="1945925" cy="1370263"/>
          </a:xfrm>
        </p:grpSpPr>
        <p:sp>
          <p:nvSpPr>
            <p:cNvPr id="799" name="Google Shape;799;p20"/>
            <p:cNvSpPr/>
            <p:nvPr/>
          </p:nvSpPr>
          <p:spPr>
            <a:xfrm rot="10800000" flipH="1">
              <a:off x="7198067" y="4759893"/>
              <a:ext cx="1945925" cy="386675"/>
            </a:xfrm>
            <a:custGeom>
              <a:avLst/>
              <a:gdLst/>
              <a:ahLst/>
              <a:cxnLst/>
              <a:rect l="l" t="t" r="r" b="b"/>
              <a:pathLst>
                <a:path w="77837" h="15467" extrusionOk="0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00" name="Google Shape;800;p20"/>
            <p:cNvGrpSpPr/>
            <p:nvPr/>
          </p:nvGrpSpPr>
          <p:grpSpPr>
            <a:xfrm rot="10800000" flipH="1">
              <a:off x="8656367" y="3776306"/>
              <a:ext cx="484925" cy="1370250"/>
              <a:chOff x="3973200" y="1692800"/>
              <a:chExt cx="484925" cy="1370250"/>
            </a:xfrm>
          </p:grpSpPr>
          <p:sp>
            <p:nvSpPr>
              <p:cNvPr id="801" name="Google Shape;801;p2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2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4" name="Google Shape;804;p2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1" name="Google Shape;811;p2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2" name="Google Shape;812;p2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3" name="Google Shape;813;p2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4" name="Google Shape;814;p2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8" name="Google Shape;818;p2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9" name="Google Shape;819;p2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2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2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2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2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2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5" name="Google Shape;825;p20"/>
          <p:cNvSpPr txBox="1"/>
          <p:nvPr>
            <p:ph type="ctrTitle"/>
          </p:nvPr>
        </p:nvSpPr>
        <p:spPr>
          <a:xfrm flipH="1">
            <a:off x="612300" y="2462175"/>
            <a:ext cx="3959700" cy="1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26" name="Google Shape;826;p20"/>
          <p:cNvSpPr txBox="1"/>
          <p:nvPr>
            <p:ph type="subTitle" idx="1"/>
          </p:nvPr>
        </p:nvSpPr>
        <p:spPr>
          <a:xfrm flipH="1">
            <a:off x="615675" y="4100039"/>
            <a:ext cx="46635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5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rgbClr val="FFCE4B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6232825" y="0"/>
            <a:ext cx="29112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40;p3"/>
          <p:cNvGrpSpPr/>
          <p:nvPr/>
        </p:nvGrpSpPr>
        <p:grpSpPr>
          <a:xfrm>
            <a:off x="-371775" y="1367200"/>
            <a:ext cx="801075" cy="2423050"/>
            <a:chOff x="-371775" y="1367200"/>
            <a:chExt cx="801075" cy="2423050"/>
          </a:xfrm>
        </p:grpSpPr>
        <p:sp>
          <p:nvSpPr>
            <p:cNvPr id="41" name="Google Shape;41;p3"/>
            <p:cNvSpPr/>
            <p:nvPr/>
          </p:nvSpPr>
          <p:spPr>
            <a:xfrm flipH="1">
              <a:off x="-371775" y="1367200"/>
              <a:ext cx="624350" cy="242305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2" name="Google Shape;42;p3"/>
            <p:cNvGrpSpPr/>
            <p:nvPr/>
          </p:nvGrpSpPr>
          <p:grpSpPr>
            <a:xfrm flipH="1">
              <a:off x="-55625" y="2243125"/>
              <a:ext cx="484925" cy="1370250"/>
              <a:chOff x="3973200" y="1692800"/>
              <a:chExt cx="484925" cy="137025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5176127" y="234853"/>
            <a:ext cx="3967900" cy="465900"/>
            <a:chOff x="2613600" y="4372375"/>
            <a:chExt cx="3967900" cy="465900"/>
          </a:xfrm>
        </p:grpSpPr>
        <p:sp>
          <p:nvSpPr>
            <p:cNvPr id="68" name="Google Shape;68;p3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3"/>
          <p:cNvSpPr/>
          <p:nvPr/>
        </p:nvSpPr>
        <p:spPr>
          <a:xfrm>
            <a:off x="7591659" y="430841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336075" y="2463525"/>
            <a:ext cx="32811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3"/>
          <p:cNvSpPr txBox="1"/>
          <p:nvPr>
            <p:ph type="title" idx="2" hasCustomPrompt="1"/>
          </p:nvPr>
        </p:nvSpPr>
        <p:spPr>
          <a:xfrm>
            <a:off x="1157625" y="1053825"/>
            <a:ext cx="1638000" cy="13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0"/>
              <a:buNone/>
              <a:defRPr sz="10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/>
          <p:nvPr>
            <p:ph type="subTitle" idx="1"/>
          </p:nvPr>
        </p:nvSpPr>
        <p:spPr>
          <a:xfrm>
            <a:off x="462075" y="3405075"/>
            <a:ext cx="30291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1"/>
          <p:cNvSpPr/>
          <p:nvPr/>
        </p:nvSpPr>
        <p:spPr>
          <a:xfrm>
            <a:off x="-683320" y="-166464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9" name="Google Shape;829;p21"/>
          <p:cNvGrpSpPr/>
          <p:nvPr/>
        </p:nvGrpSpPr>
        <p:grpSpPr>
          <a:xfrm>
            <a:off x="8714975" y="-3"/>
            <a:ext cx="838300" cy="4828496"/>
            <a:chOff x="8714975" y="-3"/>
            <a:chExt cx="838300" cy="4828496"/>
          </a:xfrm>
        </p:grpSpPr>
        <p:sp>
          <p:nvSpPr>
            <p:cNvPr id="830" name="Google Shape;830;p21"/>
            <p:cNvSpPr/>
            <p:nvPr/>
          </p:nvSpPr>
          <p:spPr>
            <a:xfrm>
              <a:off x="8714975" y="-3"/>
              <a:ext cx="838300" cy="43321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1" name="Google Shape;831;p21"/>
            <p:cNvGrpSpPr/>
            <p:nvPr/>
          </p:nvGrpSpPr>
          <p:grpSpPr>
            <a:xfrm>
              <a:off x="8891638" y="2137987"/>
              <a:ext cx="484925" cy="2690505"/>
              <a:chOff x="-237650" y="2312843"/>
              <a:chExt cx="484925" cy="2690505"/>
            </a:xfrm>
          </p:grpSpPr>
          <p:grpSp>
            <p:nvGrpSpPr>
              <p:cNvPr id="832" name="Google Shape;832;p21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833" name="Google Shape;833;p21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4" name="Google Shape;834;p21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5" name="Google Shape;835;p21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6" name="Google Shape;836;p21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7" name="Google Shape;837;p21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8" name="Google Shape;838;p21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9" name="Google Shape;839;p21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0" name="Google Shape;840;p21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1" name="Google Shape;841;p21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2" name="Google Shape;842;p21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3" name="Google Shape;843;p21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4" name="Google Shape;844;p21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5" name="Google Shape;845;p21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6" name="Google Shape;846;p21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7" name="Google Shape;847;p21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8" name="Google Shape;848;p21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9" name="Google Shape;849;p21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0" name="Google Shape;850;p21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1" name="Google Shape;851;p21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2" name="Google Shape;852;p21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3" name="Google Shape;853;p21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4" name="Google Shape;854;p21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5" name="Google Shape;855;p21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6" name="Google Shape;856;p21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57" name="Google Shape;857;p21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858" name="Google Shape;858;p21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9" name="Google Shape;859;p21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0" name="Google Shape;860;p21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1" name="Google Shape;861;p21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2" name="Google Shape;862;p21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3" name="Google Shape;863;p21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4" name="Google Shape;864;p21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5" name="Google Shape;865;p21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7" name="Google Shape;867;p21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8" name="Google Shape;868;p21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0" name="Google Shape;870;p21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1" name="Google Shape;871;p21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3" name="Google Shape;873;p21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4" name="Google Shape;874;p21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5" name="Google Shape;875;p21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6" name="Google Shape;876;p21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7" name="Google Shape;877;p21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8" name="Google Shape;878;p21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9" name="Google Shape;879;p21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0" name="Google Shape;880;p21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1" name="Google Shape;881;p21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882" name="Google Shape;882;p21"/>
          <p:cNvSpPr txBox="1"/>
          <p:nvPr>
            <p:ph type="ctrTitle"/>
          </p:nvPr>
        </p:nvSpPr>
        <p:spPr>
          <a:xfrm>
            <a:off x="1315575" y="2009700"/>
            <a:ext cx="1588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3" name="Google Shape;883;p21"/>
          <p:cNvSpPr txBox="1"/>
          <p:nvPr>
            <p:ph type="subTitle" idx="1"/>
          </p:nvPr>
        </p:nvSpPr>
        <p:spPr>
          <a:xfrm>
            <a:off x="1315575" y="2520697"/>
            <a:ext cx="15870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84" name="Google Shape;884;p21"/>
          <p:cNvSpPr txBox="1"/>
          <p:nvPr>
            <p:ph type="ctrTitle" idx="2"/>
          </p:nvPr>
        </p:nvSpPr>
        <p:spPr>
          <a:xfrm>
            <a:off x="3761548" y="2006300"/>
            <a:ext cx="1587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5" name="Google Shape;885;p21"/>
          <p:cNvSpPr txBox="1"/>
          <p:nvPr>
            <p:ph type="subTitle" idx="3"/>
          </p:nvPr>
        </p:nvSpPr>
        <p:spPr>
          <a:xfrm>
            <a:off x="3761542" y="2516399"/>
            <a:ext cx="15870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86" name="Google Shape;886;p21"/>
          <p:cNvSpPr txBox="1"/>
          <p:nvPr>
            <p:ph type="ctrTitle" idx="4"/>
          </p:nvPr>
        </p:nvSpPr>
        <p:spPr>
          <a:xfrm>
            <a:off x="6565875" y="2006325"/>
            <a:ext cx="1587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7" name="Google Shape;887;p21"/>
          <p:cNvSpPr txBox="1"/>
          <p:nvPr>
            <p:ph type="subTitle" idx="5"/>
          </p:nvPr>
        </p:nvSpPr>
        <p:spPr>
          <a:xfrm>
            <a:off x="6565869" y="2516420"/>
            <a:ext cx="15870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88" name="Google Shape;888;p21"/>
          <p:cNvSpPr txBox="1"/>
          <p:nvPr>
            <p:ph type="ctrTitle" idx="6"/>
          </p:nvPr>
        </p:nvSpPr>
        <p:spPr>
          <a:xfrm>
            <a:off x="1315577" y="3524557"/>
            <a:ext cx="1915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9" name="Google Shape;889;p21"/>
          <p:cNvSpPr txBox="1"/>
          <p:nvPr>
            <p:ph type="subTitle" idx="7"/>
          </p:nvPr>
        </p:nvSpPr>
        <p:spPr>
          <a:xfrm>
            <a:off x="1315875" y="4041022"/>
            <a:ext cx="15870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0" name="Google Shape;890;p21"/>
          <p:cNvSpPr txBox="1"/>
          <p:nvPr>
            <p:ph type="ctrTitle" idx="8"/>
          </p:nvPr>
        </p:nvSpPr>
        <p:spPr>
          <a:xfrm>
            <a:off x="3761548" y="3521150"/>
            <a:ext cx="1587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91" name="Google Shape;891;p21"/>
          <p:cNvSpPr txBox="1"/>
          <p:nvPr>
            <p:ph type="subTitle" idx="9"/>
          </p:nvPr>
        </p:nvSpPr>
        <p:spPr>
          <a:xfrm>
            <a:off x="3761827" y="4034672"/>
            <a:ext cx="15870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2" name="Google Shape;892;p21"/>
          <p:cNvSpPr txBox="1"/>
          <p:nvPr>
            <p:ph type="ctrTitle" idx="13"/>
          </p:nvPr>
        </p:nvSpPr>
        <p:spPr>
          <a:xfrm>
            <a:off x="6565875" y="3521175"/>
            <a:ext cx="1587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93" name="Google Shape;893;p21"/>
          <p:cNvSpPr txBox="1"/>
          <p:nvPr>
            <p:ph type="subTitle" idx="14"/>
          </p:nvPr>
        </p:nvSpPr>
        <p:spPr>
          <a:xfrm>
            <a:off x="6566175" y="4034697"/>
            <a:ext cx="15870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4" name="Google Shape;894;p21"/>
          <p:cNvSpPr txBox="1"/>
          <p:nvPr>
            <p:ph type="ctrTitle" idx="15"/>
          </p:nvPr>
        </p:nvSpPr>
        <p:spPr>
          <a:xfrm flipH="1">
            <a:off x="1395275" y="413158"/>
            <a:ext cx="6097800" cy="122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"/>
          <p:cNvSpPr txBox="1"/>
          <p:nvPr>
            <p:ph type="title"/>
          </p:nvPr>
        </p:nvSpPr>
        <p:spPr>
          <a:xfrm>
            <a:off x="724219" y="412447"/>
            <a:ext cx="7709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3"/>
          <p:cNvSpPr/>
          <p:nvPr/>
        </p:nvSpPr>
        <p:spPr>
          <a:xfrm>
            <a:off x="-683320" y="-166464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9" name="Google Shape;899;p23"/>
          <p:cNvGrpSpPr/>
          <p:nvPr/>
        </p:nvGrpSpPr>
        <p:grpSpPr>
          <a:xfrm>
            <a:off x="8714975" y="-3"/>
            <a:ext cx="838300" cy="4828496"/>
            <a:chOff x="8714975" y="-3"/>
            <a:chExt cx="838300" cy="4828496"/>
          </a:xfrm>
        </p:grpSpPr>
        <p:sp>
          <p:nvSpPr>
            <p:cNvPr id="900" name="Google Shape;900;p23"/>
            <p:cNvSpPr/>
            <p:nvPr/>
          </p:nvSpPr>
          <p:spPr>
            <a:xfrm>
              <a:off x="8714975" y="-3"/>
              <a:ext cx="838300" cy="43321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01" name="Google Shape;901;p23"/>
            <p:cNvGrpSpPr/>
            <p:nvPr/>
          </p:nvGrpSpPr>
          <p:grpSpPr>
            <a:xfrm>
              <a:off x="8891638" y="2137987"/>
              <a:ext cx="484925" cy="2690505"/>
              <a:chOff x="-237650" y="2312843"/>
              <a:chExt cx="484925" cy="2690505"/>
            </a:xfrm>
          </p:grpSpPr>
          <p:grpSp>
            <p:nvGrpSpPr>
              <p:cNvPr id="902" name="Google Shape;902;p23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903" name="Google Shape;903;p23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4" name="Google Shape;904;p23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5" name="Google Shape;905;p23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6" name="Google Shape;906;p23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7" name="Google Shape;907;p23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8" name="Google Shape;908;p23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9" name="Google Shape;909;p23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0" name="Google Shape;910;p23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1" name="Google Shape;911;p23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2" name="Google Shape;912;p23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3" name="Google Shape;913;p23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4" name="Google Shape;914;p23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5" name="Google Shape;915;p23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6" name="Google Shape;916;p23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7" name="Google Shape;917;p23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8" name="Google Shape;918;p23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9" name="Google Shape;919;p23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0" name="Google Shape;920;p23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1" name="Google Shape;921;p23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2" name="Google Shape;922;p23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3" name="Google Shape;923;p23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4" name="Google Shape;924;p23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5" name="Google Shape;925;p23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6" name="Google Shape;926;p23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27" name="Google Shape;927;p23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928" name="Google Shape;928;p23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9" name="Google Shape;929;p23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0" name="Google Shape;930;p23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1" name="Google Shape;931;p23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2" name="Google Shape;932;p23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3" name="Google Shape;933;p23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4" name="Google Shape;934;p23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" name="Google Shape;935;p23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6" name="Google Shape;936;p23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7" name="Google Shape;937;p23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" name="Google Shape;938;p23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" name="Google Shape;939;p23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" name="Google Shape;940;p23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" name="Google Shape;941;p23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" name="Google Shape;942;p23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" name="Google Shape;943;p23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4" name="Google Shape;944;p23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5" name="Google Shape;945;p23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6" name="Google Shape;946;p23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" name="Google Shape;947;p23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" name="Google Shape;948;p23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" name="Google Shape;949;p23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" name="Google Shape;950;p23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" name="Google Shape;951;p23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952" name="Google Shape;952;p23"/>
          <p:cNvSpPr txBox="1"/>
          <p:nvPr>
            <p:ph type="title"/>
          </p:nvPr>
        </p:nvSpPr>
        <p:spPr>
          <a:xfrm>
            <a:off x="724244" y="412311"/>
            <a:ext cx="77097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0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4"/>
          <p:cNvSpPr/>
          <p:nvPr/>
        </p:nvSpPr>
        <p:spPr>
          <a:xfrm>
            <a:off x="-834224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5" name="Google Shape;955;p24"/>
          <p:cNvGrpSpPr/>
          <p:nvPr/>
        </p:nvGrpSpPr>
        <p:grpSpPr>
          <a:xfrm>
            <a:off x="7201988" y="6"/>
            <a:ext cx="1945925" cy="1370262"/>
            <a:chOff x="7201988" y="6"/>
            <a:chExt cx="1945925" cy="1370262"/>
          </a:xfrm>
        </p:grpSpPr>
        <p:sp>
          <p:nvSpPr>
            <p:cNvPr id="956" name="Google Shape;956;p24"/>
            <p:cNvSpPr/>
            <p:nvPr/>
          </p:nvSpPr>
          <p:spPr>
            <a:xfrm>
              <a:off x="7201988" y="6"/>
              <a:ext cx="1945925" cy="386675"/>
            </a:xfrm>
            <a:custGeom>
              <a:avLst/>
              <a:gdLst/>
              <a:ahLst/>
              <a:cxnLst/>
              <a:rect l="l" t="t" r="r" b="b"/>
              <a:pathLst>
                <a:path w="77837" h="15467" extrusionOk="0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57" name="Google Shape;957;p24"/>
            <p:cNvGrpSpPr/>
            <p:nvPr/>
          </p:nvGrpSpPr>
          <p:grpSpPr>
            <a:xfrm>
              <a:off x="8660288" y="18"/>
              <a:ext cx="484925" cy="1370250"/>
              <a:chOff x="3973200" y="1692800"/>
              <a:chExt cx="484925" cy="1370250"/>
            </a:xfrm>
          </p:grpSpPr>
          <p:sp>
            <p:nvSpPr>
              <p:cNvPr id="958" name="Google Shape;958;p2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2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2" name="Google Shape;982;p24"/>
          <p:cNvSpPr txBox="1"/>
          <p:nvPr>
            <p:ph type="title"/>
          </p:nvPr>
        </p:nvSpPr>
        <p:spPr>
          <a:xfrm>
            <a:off x="717075" y="412453"/>
            <a:ext cx="7710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_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5"/>
          <p:cNvSpPr/>
          <p:nvPr/>
        </p:nvSpPr>
        <p:spPr>
          <a:xfrm flipH="1">
            <a:off x="8805245" y="-1581793"/>
            <a:ext cx="838300" cy="2994950"/>
          </a:xfrm>
          <a:custGeom>
            <a:avLst/>
            <a:gdLst/>
            <a:ahLst/>
            <a:cxnLst/>
            <a:rect l="l" t="t" r="r" b="b"/>
            <a:pathLst>
              <a:path w="33532" h="119798" extrusionOk="0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grpSp>
        <p:nvGrpSpPr>
          <p:cNvPr id="985" name="Google Shape;985;p25"/>
          <p:cNvGrpSpPr/>
          <p:nvPr/>
        </p:nvGrpSpPr>
        <p:grpSpPr>
          <a:xfrm flipH="1">
            <a:off x="8569813" y="-127118"/>
            <a:ext cx="484925" cy="1370250"/>
            <a:chOff x="3973200" y="1692800"/>
            <a:chExt cx="484925" cy="1370250"/>
          </a:xfrm>
        </p:grpSpPr>
        <p:sp>
          <p:nvSpPr>
            <p:cNvPr id="986" name="Google Shape;986;p25"/>
            <p:cNvSpPr/>
            <p:nvPr/>
          </p:nvSpPr>
          <p:spPr>
            <a:xfrm>
              <a:off x="397320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97320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981125" y="2069925"/>
              <a:ext cx="50725" cy="50750"/>
            </a:xfrm>
            <a:custGeom>
              <a:avLst/>
              <a:gdLst/>
              <a:ahLst/>
              <a:cxnLst/>
              <a:rect l="l" t="t" r="r" b="b"/>
              <a:pathLst>
                <a:path w="2029" h="2030" extrusionOk="0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397320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3981125" y="2447075"/>
              <a:ext cx="50725" cy="50725"/>
            </a:xfrm>
            <a:custGeom>
              <a:avLst/>
              <a:gdLst/>
              <a:ahLst/>
              <a:cxnLst/>
              <a:rect l="l" t="t" r="r" b="b"/>
              <a:pathLst>
                <a:path w="2029" h="2029" extrusionOk="0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97320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981125" y="2825800"/>
              <a:ext cx="50725" cy="49150"/>
            </a:xfrm>
            <a:custGeom>
              <a:avLst/>
              <a:gdLst/>
              <a:ahLst/>
              <a:cxnLst/>
              <a:rect l="l" t="t" r="r" b="b"/>
              <a:pathLst>
                <a:path w="2029" h="1966" extrusionOk="0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397320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418555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418555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4185550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418555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4185550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418555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4185550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418555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4399475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4399475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4399475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4399475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4399475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4399475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4399475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4399475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</p:grpSp>
      <p:grpSp>
        <p:nvGrpSpPr>
          <p:cNvPr id="1010" name="Google Shape;1010;p25"/>
          <p:cNvGrpSpPr/>
          <p:nvPr/>
        </p:nvGrpSpPr>
        <p:grpSpPr>
          <a:xfrm>
            <a:off x="-1214198" y="4632165"/>
            <a:ext cx="3967900" cy="465900"/>
            <a:chOff x="2613600" y="4372375"/>
            <a:chExt cx="3967900" cy="465900"/>
          </a:xfrm>
        </p:grpSpPr>
        <p:sp>
          <p:nvSpPr>
            <p:cNvPr id="1011" name="Google Shape;1011;p25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</p:grpSp>
      <p:sp>
        <p:nvSpPr>
          <p:cNvPr id="1027" name="Google Shape;1027;p25"/>
          <p:cNvSpPr/>
          <p:nvPr/>
        </p:nvSpPr>
        <p:spPr>
          <a:xfrm>
            <a:off x="-719053" y="-695678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028" name="Google Shape;1028;p25"/>
          <p:cNvSpPr txBox="1"/>
          <p:nvPr>
            <p:ph type="title"/>
          </p:nvPr>
        </p:nvSpPr>
        <p:spPr>
          <a:xfrm>
            <a:off x="724219" y="413055"/>
            <a:ext cx="77097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6"/>
          <p:cNvSpPr/>
          <p:nvPr/>
        </p:nvSpPr>
        <p:spPr>
          <a:xfrm>
            <a:off x="0" y="15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31" name="Google Shape;1031;p26"/>
          <p:cNvGrpSpPr/>
          <p:nvPr/>
        </p:nvGrpSpPr>
        <p:grpSpPr>
          <a:xfrm>
            <a:off x="8426920" y="-48500"/>
            <a:ext cx="1152016" cy="4510730"/>
            <a:chOff x="8426920" y="-48500"/>
            <a:chExt cx="1152016" cy="4510730"/>
          </a:xfrm>
        </p:grpSpPr>
        <p:sp>
          <p:nvSpPr>
            <p:cNvPr id="1032" name="Google Shape;1032;p26"/>
            <p:cNvSpPr/>
            <p:nvPr/>
          </p:nvSpPr>
          <p:spPr>
            <a:xfrm flipH="1">
              <a:off x="8740636" y="0"/>
              <a:ext cx="838300" cy="3985679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842692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34" name="Google Shape;1034;p26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035" name="Google Shape;1035;p26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59" name="Google Shape;1059;p26"/>
          <p:cNvGrpSpPr/>
          <p:nvPr/>
        </p:nvGrpSpPr>
        <p:grpSpPr>
          <a:xfrm>
            <a:off x="-112311" y="5580"/>
            <a:ext cx="1670200" cy="5137920"/>
            <a:chOff x="-112311" y="5580"/>
            <a:chExt cx="1670200" cy="5137920"/>
          </a:xfrm>
        </p:grpSpPr>
        <p:sp>
          <p:nvSpPr>
            <p:cNvPr id="1060" name="Google Shape;1060;p26"/>
            <p:cNvSpPr/>
            <p:nvPr/>
          </p:nvSpPr>
          <p:spPr>
            <a:xfrm>
              <a:off x="-112311" y="4308400"/>
              <a:ext cx="1670200" cy="835100"/>
            </a:xfrm>
            <a:custGeom>
              <a:avLst/>
              <a:gdLst/>
              <a:ahLst/>
              <a:cxnLst/>
              <a:rect l="l" t="t" r="r" b="b"/>
              <a:pathLst>
                <a:path w="66808" h="33404" extrusionOk="0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1" name="Google Shape;1061;p26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1062" name="Google Shape;1062;p26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063" name="Google Shape;1063;p26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4" name="Google Shape;1064;p26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5" name="Google Shape;1065;p26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6" name="Google Shape;1066;p26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7" name="Google Shape;1067;p26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8" name="Google Shape;1068;p26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9" name="Google Shape;1069;p26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0" name="Google Shape;1070;p26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1" name="Google Shape;1071;p26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2" name="Google Shape;1072;p26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3" name="Google Shape;1073;p26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4" name="Google Shape;1074;p26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5" name="Google Shape;1075;p26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6" name="Google Shape;1076;p26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7" name="Google Shape;1077;p26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8" name="Google Shape;1078;p26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5" name="Google Shape;1085;p26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6" name="Google Shape;1086;p26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87" name="Google Shape;1087;p26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088" name="Google Shape;1088;p26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9" name="Google Shape;1089;p26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0" name="Google Shape;1090;p26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1" name="Google Shape;1091;p26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2" name="Google Shape;1092;p26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3" name="Google Shape;1093;p26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4" name="Google Shape;1094;p26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5" name="Google Shape;1095;p26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6" name="Google Shape;1096;p26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7" name="Google Shape;1097;p26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8" name="Google Shape;1098;p26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9" name="Google Shape;1099;p26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0" name="Google Shape;1100;p26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1" name="Google Shape;1101;p26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6" name="Google Shape;1106;p26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7" name="Google Shape;1107;p26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8" name="Google Shape;1108;p26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9" name="Google Shape;1109;p26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0" name="Google Shape;1110;p26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1" name="Google Shape;1111;p26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112" name="Google Shape;1112;p26"/>
          <p:cNvSpPr txBox="1"/>
          <p:nvPr>
            <p:ph type="title"/>
          </p:nvPr>
        </p:nvSpPr>
        <p:spPr>
          <a:xfrm>
            <a:off x="4780716" y="2463460"/>
            <a:ext cx="38550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3" name="Google Shape;1113;p26"/>
          <p:cNvSpPr txBox="1"/>
          <p:nvPr>
            <p:ph type="title" idx="2" hasCustomPrompt="1"/>
          </p:nvPr>
        </p:nvSpPr>
        <p:spPr>
          <a:xfrm>
            <a:off x="5889216" y="1242550"/>
            <a:ext cx="1638000" cy="13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0"/>
              <a:buNone/>
              <a:defRPr sz="9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4" name="Google Shape;1114;p26"/>
          <p:cNvSpPr txBox="1"/>
          <p:nvPr>
            <p:ph type="subTitle" idx="1"/>
          </p:nvPr>
        </p:nvSpPr>
        <p:spPr>
          <a:xfrm>
            <a:off x="5193666" y="3294721"/>
            <a:ext cx="3029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te only 5">
  <p:cSld name="CUSTOM_21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27"/>
          <p:cNvGrpSpPr/>
          <p:nvPr/>
        </p:nvGrpSpPr>
        <p:grpSpPr>
          <a:xfrm>
            <a:off x="5176127" y="-222347"/>
            <a:ext cx="3967900" cy="465900"/>
            <a:chOff x="2613600" y="4372375"/>
            <a:chExt cx="3967900" cy="465900"/>
          </a:xfrm>
        </p:grpSpPr>
        <p:sp>
          <p:nvSpPr>
            <p:cNvPr id="1117" name="Google Shape;1117;p27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F7786B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3" name="Google Shape;1133;p27"/>
          <p:cNvSpPr/>
          <p:nvPr/>
        </p:nvSpPr>
        <p:spPr>
          <a:xfrm flipH="1">
            <a:off x="-371775" y="1367200"/>
            <a:ext cx="624350" cy="2423050"/>
          </a:xfrm>
          <a:custGeom>
            <a:avLst/>
            <a:gdLst/>
            <a:ahLst/>
            <a:cxnLst/>
            <a:rect l="l" t="t" r="r" b="b"/>
            <a:pathLst>
              <a:path w="24974" h="68964" extrusionOk="0">
                <a:moveTo>
                  <a:pt x="0" y="1"/>
                </a:moveTo>
                <a:lnTo>
                  <a:pt x="0" y="68963"/>
                </a:lnTo>
                <a:lnTo>
                  <a:pt x="24974" y="68963"/>
                </a:lnTo>
                <a:lnTo>
                  <a:pt x="24974" y="1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34" name="Google Shape;1134;p27"/>
          <p:cNvGrpSpPr/>
          <p:nvPr/>
        </p:nvGrpSpPr>
        <p:grpSpPr>
          <a:xfrm flipH="1">
            <a:off x="-55625" y="2243125"/>
            <a:ext cx="484925" cy="1370250"/>
            <a:chOff x="3973200" y="1692800"/>
            <a:chExt cx="484925" cy="1370250"/>
          </a:xfrm>
        </p:grpSpPr>
        <p:sp>
          <p:nvSpPr>
            <p:cNvPr id="1135" name="Google Shape;1135;p27"/>
            <p:cNvSpPr/>
            <p:nvPr/>
          </p:nvSpPr>
          <p:spPr>
            <a:xfrm>
              <a:off x="397320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397320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3981125" y="2069925"/>
              <a:ext cx="50725" cy="50750"/>
            </a:xfrm>
            <a:custGeom>
              <a:avLst/>
              <a:gdLst/>
              <a:ahLst/>
              <a:cxnLst/>
              <a:rect l="l" t="t" r="r" b="b"/>
              <a:pathLst>
                <a:path w="2029" h="2030" extrusionOk="0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97320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3981125" y="2447075"/>
              <a:ext cx="50725" cy="50725"/>
            </a:xfrm>
            <a:custGeom>
              <a:avLst/>
              <a:gdLst/>
              <a:ahLst/>
              <a:cxnLst/>
              <a:rect l="l" t="t" r="r" b="b"/>
              <a:pathLst>
                <a:path w="2029" h="2029" extrusionOk="0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397320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981125" y="2825800"/>
              <a:ext cx="50725" cy="49150"/>
            </a:xfrm>
            <a:custGeom>
              <a:avLst/>
              <a:gdLst/>
              <a:ahLst/>
              <a:cxnLst/>
              <a:rect l="l" t="t" r="r" b="b"/>
              <a:pathLst>
                <a:path w="2029" h="1966" extrusionOk="0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397320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418555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418555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4185550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418555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185550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18555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185550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18555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399475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399475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399475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4399475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4399475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4399475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4399475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4399475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9" name="Google Shape;1159;p27"/>
          <p:cNvSpPr txBox="1"/>
          <p:nvPr>
            <p:ph type="title"/>
          </p:nvPr>
        </p:nvSpPr>
        <p:spPr>
          <a:xfrm>
            <a:off x="724100" y="412825"/>
            <a:ext cx="7710000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0" name="Google Shape;1160;p27"/>
          <p:cNvSpPr/>
          <p:nvPr/>
        </p:nvSpPr>
        <p:spPr>
          <a:xfrm>
            <a:off x="8321759" y="4312703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and text">
  <p:cSld name="CUSTOM_7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28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1163" name="Google Shape;1163;p28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842692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65" name="Google Shape;1165;p28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166" name="Google Shape;1166;p28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28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9" name="Google Shape;1179;p28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0" name="Google Shape;1180;p28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1" name="Google Shape;1181;p28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2" name="Google Shape;1182;p28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6" name="Google Shape;1186;p28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7" name="Google Shape;1187;p28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8" name="Google Shape;1188;p28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9" name="Google Shape;1189;p28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90" name="Google Shape;1190;p28"/>
          <p:cNvGrpSpPr/>
          <p:nvPr/>
        </p:nvGrpSpPr>
        <p:grpSpPr>
          <a:xfrm>
            <a:off x="-112311" y="5580"/>
            <a:ext cx="1670200" cy="5137920"/>
            <a:chOff x="-112311" y="5580"/>
            <a:chExt cx="1670200" cy="5137920"/>
          </a:xfrm>
        </p:grpSpPr>
        <p:sp>
          <p:nvSpPr>
            <p:cNvPr id="1191" name="Google Shape;1191;p28"/>
            <p:cNvSpPr/>
            <p:nvPr/>
          </p:nvSpPr>
          <p:spPr>
            <a:xfrm>
              <a:off x="-112311" y="4308400"/>
              <a:ext cx="1670200" cy="835100"/>
            </a:xfrm>
            <a:custGeom>
              <a:avLst/>
              <a:gdLst/>
              <a:ahLst/>
              <a:cxnLst/>
              <a:rect l="l" t="t" r="r" b="b"/>
              <a:pathLst>
                <a:path w="66808" h="33404" extrusionOk="0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92" name="Google Shape;1192;p28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1193" name="Google Shape;1193;p28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194" name="Google Shape;1194;p2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5" name="Google Shape;1195;p2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6" name="Google Shape;1196;p2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7" name="Google Shape;1197;p2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8" name="Google Shape;1198;p2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9" name="Google Shape;1199;p2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0" name="Google Shape;1200;p2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1" name="Google Shape;1201;p2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2" name="Google Shape;1202;p2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3" name="Google Shape;1203;p2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4" name="Google Shape;1204;p2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5" name="Google Shape;1205;p2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6" name="Google Shape;1206;p2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7" name="Google Shape;1207;p2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8" name="Google Shape;1208;p2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9" name="Google Shape;1209;p2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0" name="Google Shape;1210;p2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1" name="Google Shape;1211;p2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2" name="Google Shape;1212;p2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3" name="Google Shape;1213;p2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4" name="Google Shape;1214;p2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5" name="Google Shape;1215;p2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6" name="Google Shape;1216;p2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7" name="Google Shape;1217;p2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18" name="Google Shape;1218;p28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219" name="Google Shape;1219;p2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0" name="Google Shape;1220;p2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1" name="Google Shape;1221;p2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2" name="Google Shape;1222;p2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3" name="Google Shape;1223;p2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4" name="Google Shape;1224;p2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5" name="Google Shape;1225;p2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6" name="Google Shape;1226;p2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7" name="Google Shape;1227;p2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8" name="Google Shape;1228;p2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9" name="Google Shape;1229;p2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0" name="Google Shape;1230;p2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1" name="Google Shape;1231;p2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2" name="Google Shape;1232;p2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3" name="Google Shape;1233;p2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4" name="Google Shape;1234;p2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5" name="Google Shape;1235;p2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6" name="Google Shape;1236;p2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7" name="Google Shape;1237;p2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8" name="Google Shape;1238;p2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9" name="Google Shape;1239;p2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0" name="Google Shape;1240;p2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1" name="Google Shape;1241;p2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2" name="Google Shape;1242;p2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243" name="Google Shape;1243;p28"/>
          <p:cNvSpPr txBox="1"/>
          <p:nvPr>
            <p:ph type="title" hasCustomPrompt="1"/>
          </p:nvPr>
        </p:nvSpPr>
        <p:spPr>
          <a:xfrm>
            <a:off x="2627550" y="616200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8"/>
          <p:cNvSpPr txBox="1"/>
          <p:nvPr>
            <p:ph type="subTitle" idx="1"/>
          </p:nvPr>
        </p:nvSpPr>
        <p:spPr>
          <a:xfrm>
            <a:off x="2493600" y="1270800"/>
            <a:ext cx="41568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28"/>
          <p:cNvSpPr txBox="1"/>
          <p:nvPr>
            <p:ph type="title" idx="2" hasCustomPrompt="1"/>
          </p:nvPr>
        </p:nvSpPr>
        <p:spPr>
          <a:xfrm>
            <a:off x="2627550" y="2025900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8"/>
          <p:cNvSpPr txBox="1"/>
          <p:nvPr>
            <p:ph type="subTitle" idx="3"/>
          </p:nvPr>
        </p:nvSpPr>
        <p:spPr>
          <a:xfrm>
            <a:off x="2493600" y="2680500"/>
            <a:ext cx="41568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28"/>
          <p:cNvSpPr txBox="1"/>
          <p:nvPr>
            <p:ph type="title" idx="4" hasCustomPrompt="1"/>
          </p:nvPr>
        </p:nvSpPr>
        <p:spPr>
          <a:xfrm>
            <a:off x="2627550" y="3435600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8"/>
          <p:cNvSpPr txBox="1"/>
          <p:nvPr>
            <p:ph type="subTitle" idx="5"/>
          </p:nvPr>
        </p:nvSpPr>
        <p:spPr>
          <a:xfrm>
            <a:off x="2493600" y="4090200"/>
            <a:ext cx="41568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1">
  <p:cSld name="CUSTOM_8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9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1251" name="Google Shape;1251;p29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842692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53" name="Google Shape;1253;p29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254" name="Google Shape;1254;p29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4" name="Google Shape;1264;p29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5" name="Google Shape;1265;p29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6" name="Google Shape;1266;p29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7" name="Google Shape;1267;p29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8" name="Google Shape;1268;p29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5" name="Google Shape;1275;p29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6" name="Google Shape;1276;p29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7" name="Google Shape;1277;p29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78" name="Google Shape;1278;p29"/>
          <p:cNvGrpSpPr/>
          <p:nvPr/>
        </p:nvGrpSpPr>
        <p:grpSpPr>
          <a:xfrm>
            <a:off x="-112311" y="5580"/>
            <a:ext cx="1670200" cy="5137920"/>
            <a:chOff x="-112311" y="5580"/>
            <a:chExt cx="1670200" cy="5137920"/>
          </a:xfrm>
        </p:grpSpPr>
        <p:sp>
          <p:nvSpPr>
            <p:cNvPr id="1279" name="Google Shape;1279;p29"/>
            <p:cNvSpPr/>
            <p:nvPr/>
          </p:nvSpPr>
          <p:spPr>
            <a:xfrm>
              <a:off x="-112311" y="4308400"/>
              <a:ext cx="1670200" cy="835100"/>
            </a:xfrm>
            <a:custGeom>
              <a:avLst/>
              <a:gdLst/>
              <a:ahLst/>
              <a:cxnLst/>
              <a:rect l="l" t="t" r="r" b="b"/>
              <a:pathLst>
                <a:path w="66808" h="33404" extrusionOk="0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80" name="Google Shape;1280;p29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1281" name="Google Shape;1281;p29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282" name="Google Shape;1282;p29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3" name="Google Shape;1283;p29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4" name="Google Shape;1284;p29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5" name="Google Shape;1285;p29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6" name="Google Shape;1286;p29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7" name="Google Shape;1287;p29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8" name="Google Shape;1288;p29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9" name="Google Shape;1289;p29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0" name="Google Shape;1290;p29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1" name="Google Shape;1291;p29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2" name="Google Shape;1292;p29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3" name="Google Shape;1293;p29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4" name="Google Shape;1294;p29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5" name="Google Shape;1295;p29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6" name="Google Shape;1296;p29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7" name="Google Shape;1297;p29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8" name="Google Shape;1298;p29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9" name="Google Shape;1299;p29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0" name="Google Shape;1300;p29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1" name="Google Shape;1301;p29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2" name="Google Shape;1302;p29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3" name="Google Shape;1303;p29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4" name="Google Shape;1304;p29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5" name="Google Shape;1305;p29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06" name="Google Shape;1306;p29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307" name="Google Shape;1307;p29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8" name="Google Shape;1308;p29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9" name="Google Shape;1309;p29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0" name="Google Shape;1310;p29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1" name="Google Shape;1311;p29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2" name="Google Shape;1312;p29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3" name="Google Shape;1313;p29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4" name="Google Shape;1314;p29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5" name="Google Shape;1315;p29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6" name="Google Shape;1316;p29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7" name="Google Shape;1317;p29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8" name="Google Shape;1318;p29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9" name="Google Shape;1319;p29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0" name="Google Shape;1320;p29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1" name="Google Shape;1321;p29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2" name="Google Shape;1322;p29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3" name="Google Shape;1323;p29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4" name="Google Shape;1324;p29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5" name="Google Shape;1325;p29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6" name="Google Shape;1326;p29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7" name="Google Shape;1327;p29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8" name="Google Shape;1328;p29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9" name="Google Shape;1329;p29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0" name="Google Shape;1330;p29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331" name="Google Shape;1331;p29"/>
          <p:cNvSpPr txBox="1"/>
          <p:nvPr>
            <p:ph type="ctrTitle"/>
          </p:nvPr>
        </p:nvSpPr>
        <p:spPr>
          <a:xfrm flipH="1">
            <a:off x="719925" y="548033"/>
            <a:ext cx="77070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32" name="Google Shape;1332;p29"/>
          <p:cNvSpPr txBox="1"/>
          <p:nvPr>
            <p:ph type="subTitle" idx="1"/>
          </p:nvPr>
        </p:nvSpPr>
        <p:spPr>
          <a:xfrm flipH="1">
            <a:off x="1515338" y="2213700"/>
            <a:ext cx="38520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3">
  <p:cSld name="CUSTOM_8_2"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Google Shape;1334;p30"/>
          <p:cNvGrpSpPr/>
          <p:nvPr/>
        </p:nvGrpSpPr>
        <p:grpSpPr>
          <a:xfrm>
            <a:off x="8655520" y="-14275"/>
            <a:ext cx="1152005" cy="4512224"/>
            <a:chOff x="8426920" y="-49994"/>
            <a:chExt cx="1152005" cy="4512224"/>
          </a:xfrm>
        </p:grpSpPr>
        <p:sp>
          <p:nvSpPr>
            <p:cNvPr id="1335" name="Google Shape;1335;p30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842692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37" name="Google Shape;1337;p30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338" name="Google Shape;1338;p3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4" name="Google Shape;1354;p3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362" name="Google Shape;1362;p30"/>
          <p:cNvSpPr/>
          <p:nvPr/>
        </p:nvSpPr>
        <p:spPr>
          <a:xfrm>
            <a:off x="-112311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119260" y="5580"/>
            <a:ext cx="484925" cy="2690505"/>
            <a:chOff x="-237650" y="2312843"/>
            <a:chExt cx="484925" cy="2690505"/>
          </a:xfrm>
        </p:grpSpPr>
        <p:grpSp>
          <p:nvGrpSpPr>
            <p:cNvPr id="1364" name="Google Shape;1364;p30"/>
            <p:cNvGrpSpPr/>
            <p:nvPr/>
          </p:nvGrpSpPr>
          <p:grpSpPr>
            <a:xfrm rot="10800000" flipH="1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365" name="Google Shape;1365;p3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8" name="Google Shape;1388;p3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9" name="Google Shape;1389;p30"/>
            <p:cNvGrpSpPr/>
            <p:nvPr/>
          </p:nvGrpSpPr>
          <p:grpSpPr>
            <a:xfrm rot="10800000" flipH="1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390" name="Google Shape;1390;p3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1" name="Google Shape;1391;p3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4" name="Google Shape;1394;p3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5" name="Google Shape;1395;p3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6" name="Google Shape;1396;p3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7" name="Google Shape;1397;p3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8" name="Google Shape;1398;p3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9" name="Google Shape;1399;p3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0" name="Google Shape;1400;p3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1" name="Google Shape;1401;p3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2" name="Google Shape;1402;p3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3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3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3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6" name="Google Shape;1406;p3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7" name="Google Shape;1407;p3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3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3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4" name="Google Shape;1414;p30"/>
          <p:cNvSpPr txBox="1"/>
          <p:nvPr>
            <p:ph type="ctrTitle"/>
          </p:nvPr>
        </p:nvSpPr>
        <p:spPr>
          <a:xfrm flipH="1">
            <a:off x="719925" y="548033"/>
            <a:ext cx="77070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5" name="Google Shape;1415;p30"/>
          <p:cNvSpPr txBox="1"/>
          <p:nvPr>
            <p:ph type="subTitle" idx="1"/>
          </p:nvPr>
        </p:nvSpPr>
        <p:spPr>
          <a:xfrm flipH="1">
            <a:off x="1108056" y="2332781"/>
            <a:ext cx="30333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rgbClr val="FFCE4B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4"/>
          <p:cNvGrpSpPr/>
          <p:nvPr/>
        </p:nvGrpSpPr>
        <p:grpSpPr>
          <a:xfrm rot="-5400000">
            <a:off x="836014" y="1204145"/>
            <a:ext cx="2905500" cy="3077829"/>
            <a:chOff x="4577725" y="517532"/>
            <a:chExt cx="2905500" cy="2611650"/>
          </a:xfrm>
        </p:grpSpPr>
        <p:cxnSp>
          <p:nvCxnSpPr>
            <p:cNvPr id="90" name="Google Shape;90;p4"/>
            <p:cNvCxnSpPr/>
            <p:nvPr/>
          </p:nvCxnSpPr>
          <p:spPr>
            <a:xfrm>
              <a:off x="4596775" y="552450"/>
              <a:ext cx="2857500" cy="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4"/>
            <p:cNvCxnSpPr/>
            <p:nvPr/>
          </p:nvCxnSpPr>
          <p:spPr>
            <a:xfrm rot="5400000">
              <a:off x="7306700" y="664982"/>
              <a:ext cx="294900" cy="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4615825" y="542925"/>
              <a:ext cx="0" cy="253380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4577725" y="3095625"/>
              <a:ext cx="2905500" cy="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4"/>
            <p:cNvCxnSpPr/>
            <p:nvPr/>
          </p:nvCxnSpPr>
          <p:spPr>
            <a:xfrm rot="5400000">
              <a:off x="7301835" y="2976931"/>
              <a:ext cx="304500" cy="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" name="Google Shape;95;p4"/>
          <p:cNvSpPr/>
          <p:nvPr/>
        </p:nvSpPr>
        <p:spPr>
          <a:xfrm>
            <a:off x="-309575" y="-40972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4"/>
          <p:cNvSpPr/>
          <p:nvPr/>
        </p:nvSpPr>
        <p:spPr>
          <a:xfrm>
            <a:off x="3736888" y="463596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" name="Google Shape;97;p4"/>
          <p:cNvGrpSpPr/>
          <p:nvPr/>
        </p:nvGrpSpPr>
        <p:grpSpPr>
          <a:xfrm>
            <a:off x="533949" y="3111225"/>
            <a:ext cx="484925" cy="1370250"/>
            <a:chOff x="3973200" y="1692800"/>
            <a:chExt cx="484925" cy="1370250"/>
          </a:xfrm>
        </p:grpSpPr>
        <p:sp>
          <p:nvSpPr>
            <p:cNvPr id="98" name="Google Shape;98;p4"/>
            <p:cNvSpPr/>
            <p:nvPr/>
          </p:nvSpPr>
          <p:spPr>
            <a:xfrm>
              <a:off x="397320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97320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981125" y="2069925"/>
              <a:ext cx="50725" cy="50750"/>
            </a:xfrm>
            <a:custGeom>
              <a:avLst/>
              <a:gdLst/>
              <a:ahLst/>
              <a:cxnLst/>
              <a:rect l="l" t="t" r="r" b="b"/>
              <a:pathLst>
                <a:path w="2029" h="2030" extrusionOk="0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97320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981125" y="2447075"/>
              <a:ext cx="50725" cy="50725"/>
            </a:xfrm>
            <a:custGeom>
              <a:avLst/>
              <a:gdLst/>
              <a:ahLst/>
              <a:cxnLst/>
              <a:rect l="l" t="t" r="r" b="b"/>
              <a:pathLst>
                <a:path w="2029" h="2029" extrusionOk="0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97320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981125" y="2825800"/>
              <a:ext cx="50725" cy="49150"/>
            </a:xfrm>
            <a:custGeom>
              <a:avLst/>
              <a:gdLst/>
              <a:ahLst/>
              <a:cxnLst/>
              <a:rect l="l" t="t" r="r" b="b"/>
              <a:pathLst>
                <a:path w="2029" h="1966" extrusionOk="0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97320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18555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18555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185550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18555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185550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18555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185550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18555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399475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399475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399475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399475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399475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399475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399475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399475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2" name="Google Shape;122;p4"/>
          <p:cNvSpPr txBox="1"/>
          <p:nvPr>
            <p:ph type="title"/>
          </p:nvPr>
        </p:nvSpPr>
        <p:spPr>
          <a:xfrm>
            <a:off x="1095313" y="976125"/>
            <a:ext cx="23868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5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type="subTitle" idx="1"/>
          </p:nvPr>
        </p:nvSpPr>
        <p:spPr>
          <a:xfrm>
            <a:off x="879050" y="2099100"/>
            <a:ext cx="2819400" cy="12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2">
  <p:cSld name="CUSTOM_8_1"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1"/>
          <p:cNvSpPr/>
          <p:nvPr/>
        </p:nvSpPr>
        <p:spPr>
          <a:xfrm flipH="1">
            <a:off x="8740625" y="-14275"/>
            <a:ext cx="838300" cy="4035695"/>
          </a:xfrm>
          <a:custGeom>
            <a:avLst/>
            <a:gdLst/>
            <a:ahLst/>
            <a:cxnLst/>
            <a:rect l="l" t="t" r="r" b="b"/>
            <a:pathLst>
              <a:path w="33532" h="119798" extrusionOk="0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632A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8" name="Google Shape;1418;p31"/>
          <p:cNvSpPr/>
          <p:nvPr/>
        </p:nvSpPr>
        <p:spPr>
          <a:xfrm>
            <a:off x="8426920" y="-12781"/>
            <a:ext cx="624350" cy="1724100"/>
          </a:xfrm>
          <a:custGeom>
            <a:avLst/>
            <a:gdLst/>
            <a:ahLst/>
            <a:cxnLst/>
            <a:rect l="l" t="t" r="r" b="b"/>
            <a:pathLst>
              <a:path w="24974" h="68964" extrusionOk="0">
                <a:moveTo>
                  <a:pt x="0" y="1"/>
                </a:moveTo>
                <a:lnTo>
                  <a:pt x="0" y="68963"/>
                </a:lnTo>
                <a:lnTo>
                  <a:pt x="24974" y="68963"/>
                </a:lnTo>
                <a:lnTo>
                  <a:pt x="24974" y="1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19" name="Google Shape;1419;p31"/>
          <p:cNvGrpSpPr/>
          <p:nvPr/>
        </p:nvGrpSpPr>
        <p:grpSpPr>
          <a:xfrm flipH="1">
            <a:off x="8502637" y="3127699"/>
            <a:ext cx="484925" cy="1370250"/>
            <a:chOff x="3973200" y="1692800"/>
            <a:chExt cx="484925" cy="1370250"/>
          </a:xfrm>
        </p:grpSpPr>
        <p:sp>
          <p:nvSpPr>
            <p:cNvPr id="1420" name="Google Shape;1420;p31"/>
            <p:cNvSpPr/>
            <p:nvPr/>
          </p:nvSpPr>
          <p:spPr>
            <a:xfrm>
              <a:off x="397320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397320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3981125" y="2069925"/>
              <a:ext cx="50725" cy="50750"/>
            </a:xfrm>
            <a:custGeom>
              <a:avLst/>
              <a:gdLst/>
              <a:ahLst/>
              <a:cxnLst/>
              <a:rect l="l" t="t" r="r" b="b"/>
              <a:pathLst>
                <a:path w="2029" h="2030" extrusionOk="0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397320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3981125" y="2447075"/>
              <a:ext cx="50725" cy="50725"/>
            </a:xfrm>
            <a:custGeom>
              <a:avLst/>
              <a:gdLst/>
              <a:ahLst/>
              <a:cxnLst/>
              <a:rect l="l" t="t" r="r" b="b"/>
              <a:pathLst>
                <a:path w="2029" h="2029" extrusionOk="0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397320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3981125" y="2825800"/>
              <a:ext cx="50725" cy="49150"/>
            </a:xfrm>
            <a:custGeom>
              <a:avLst/>
              <a:gdLst/>
              <a:ahLst/>
              <a:cxnLst/>
              <a:rect l="l" t="t" r="r" b="b"/>
              <a:pathLst>
                <a:path w="2029" h="1966" extrusionOk="0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397320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418555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418555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4185550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418555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4185550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418555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4185550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18555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399475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399475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4399475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4399475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4399475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4399475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4399475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4399475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4" name="Google Shape;1444;p31"/>
          <p:cNvGrpSpPr/>
          <p:nvPr/>
        </p:nvGrpSpPr>
        <p:grpSpPr>
          <a:xfrm>
            <a:off x="-112311" y="3413831"/>
            <a:ext cx="1670200" cy="1729669"/>
            <a:chOff x="-112311" y="3413831"/>
            <a:chExt cx="1670200" cy="1729669"/>
          </a:xfrm>
        </p:grpSpPr>
        <p:sp>
          <p:nvSpPr>
            <p:cNvPr id="1445" name="Google Shape;1445;p31"/>
            <p:cNvSpPr/>
            <p:nvPr/>
          </p:nvSpPr>
          <p:spPr>
            <a:xfrm>
              <a:off x="-5" y="3413831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-112311" y="4308400"/>
              <a:ext cx="1670200" cy="835100"/>
            </a:xfrm>
            <a:custGeom>
              <a:avLst/>
              <a:gdLst/>
              <a:ahLst/>
              <a:cxnLst/>
              <a:rect l="l" t="t" r="r" b="b"/>
              <a:pathLst>
                <a:path w="66808" h="33404" extrusionOk="0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47" name="Google Shape;1447;p31"/>
          <p:cNvSpPr txBox="1"/>
          <p:nvPr>
            <p:ph type="ctrTitle"/>
          </p:nvPr>
        </p:nvSpPr>
        <p:spPr>
          <a:xfrm flipH="1">
            <a:off x="724144" y="520949"/>
            <a:ext cx="7707000" cy="5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48" name="Google Shape;1448;p31"/>
          <p:cNvSpPr txBox="1"/>
          <p:nvPr>
            <p:ph type="subTitle" idx="1"/>
          </p:nvPr>
        </p:nvSpPr>
        <p:spPr>
          <a:xfrm flipH="1">
            <a:off x="3921917" y="2126951"/>
            <a:ext cx="38520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2">
  <p:cSld name="CUSTOM_18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2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1451" name="Google Shape;1451;p32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842692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53" name="Google Shape;1453;p32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454" name="Google Shape;1454;p3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7" name="Google Shape;1477;p3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78" name="Google Shape;1478;p32"/>
          <p:cNvSpPr/>
          <p:nvPr/>
        </p:nvSpPr>
        <p:spPr>
          <a:xfrm>
            <a:off x="-118036" y="43682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79" name="Google Shape;1479;p32"/>
          <p:cNvGrpSpPr/>
          <p:nvPr/>
        </p:nvGrpSpPr>
        <p:grpSpPr>
          <a:xfrm>
            <a:off x="4496" y="65380"/>
            <a:ext cx="484925" cy="2690505"/>
            <a:chOff x="-237650" y="2312843"/>
            <a:chExt cx="484925" cy="2690505"/>
          </a:xfrm>
        </p:grpSpPr>
        <p:grpSp>
          <p:nvGrpSpPr>
            <p:cNvPr id="1480" name="Google Shape;1480;p32"/>
            <p:cNvGrpSpPr/>
            <p:nvPr/>
          </p:nvGrpSpPr>
          <p:grpSpPr>
            <a:xfrm rot="10800000" flipH="1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481" name="Google Shape;1481;p3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2" name="Google Shape;1482;p3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3" name="Google Shape;1483;p3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3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7" name="Google Shape;1497;p3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1" name="Google Shape;1501;p3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2" name="Google Shape;1502;p3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5" name="Google Shape;1505;p32"/>
            <p:cNvGrpSpPr/>
            <p:nvPr/>
          </p:nvGrpSpPr>
          <p:grpSpPr>
            <a:xfrm rot="10800000" flipH="1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506" name="Google Shape;1506;p3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4" name="Google Shape;1514;p3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5" name="Google Shape;1515;p3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6" name="Google Shape;1516;p3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7" name="Google Shape;1527;p3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8" name="Google Shape;1528;p3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30" name="Google Shape;1530;p32"/>
          <p:cNvSpPr txBox="1"/>
          <p:nvPr>
            <p:ph type="title"/>
          </p:nvPr>
        </p:nvSpPr>
        <p:spPr>
          <a:xfrm>
            <a:off x="1314450" y="493212"/>
            <a:ext cx="6515100" cy="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31" name="Google Shape;1531;p32"/>
          <p:cNvSpPr txBox="1"/>
          <p:nvPr>
            <p:ph type="subTitle" idx="1"/>
          </p:nvPr>
        </p:nvSpPr>
        <p:spPr>
          <a:xfrm>
            <a:off x="722150" y="1154250"/>
            <a:ext cx="38499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40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32" name="Google Shape;1532;p32"/>
          <p:cNvSpPr txBox="1"/>
          <p:nvPr>
            <p:ph type="subTitle" idx="2"/>
          </p:nvPr>
        </p:nvSpPr>
        <p:spPr>
          <a:xfrm>
            <a:off x="4576900" y="1154250"/>
            <a:ext cx="38499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CUSTOM_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3"/>
          <p:cNvSpPr/>
          <p:nvPr/>
        </p:nvSpPr>
        <p:spPr>
          <a:xfrm>
            <a:off x="-834224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35" name="Google Shape;1535;p33"/>
          <p:cNvGrpSpPr/>
          <p:nvPr/>
        </p:nvGrpSpPr>
        <p:grpSpPr>
          <a:xfrm>
            <a:off x="-5822" y="-1125"/>
            <a:ext cx="971071" cy="2697211"/>
            <a:chOff x="-5822" y="-1125"/>
            <a:chExt cx="971071" cy="2697211"/>
          </a:xfrm>
        </p:grpSpPr>
        <p:sp>
          <p:nvSpPr>
            <p:cNvPr id="1536" name="Google Shape;1536;p33"/>
            <p:cNvSpPr/>
            <p:nvPr/>
          </p:nvSpPr>
          <p:spPr>
            <a:xfrm>
              <a:off x="-5822" y="-1125"/>
              <a:ext cx="716211" cy="1676550"/>
            </a:xfrm>
            <a:custGeom>
              <a:avLst/>
              <a:gdLst/>
              <a:ahLst/>
              <a:cxnLst/>
              <a:rect l="l" t="t" r="r" b="b"/>
              <a:pathLst>
                <a:path w="67061" h="67062" extrusionOk="0">
                  <a:moveTo>
                    <a:pt x="0" y="1"/>
                  </a:moveTo>
                  <a:lnTo>
                    <a:pt x="0" y="67062"/>
                  </a:lnTo>
                  <a:lnTo>
                    <a:pt x="67061" y="67062"/>
                  </a:lnTo>
                  <a:lnTo>
                    <a:pt x="67061" y="1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7" name="Google Shape;1537;p33"/>
            <p:cNvGrpSpPr/>
            <p:nvPr/>
          </p:nvGrpSpPr>
          <p:grpSpPr>
            <a:xfrm>
              <a:off x="480323" y="5580"/>
              <a:ext cx="484925" cy="2690505"/>
              <a:chOff x="-237650" y="2312843"/>
              <a:chExt cx="484925" cy="2690505"/>
            </a:xfrm>
          </p:grpSpPr>
          <p:grpSp>
            <p:nvGrpSpPr>
              <p:cNvPr id="1538" name="Google Shape;1538;p33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539" name="Google Shape;1539;p33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0" name="Google Shape;1540;p33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1" name="Google Shape;1541;p33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2" name="Google Shape;1542;p33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3" name="Google Shape;1543;p33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4" name="Google Shape;1544;p33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5" name="Google Shape;1545;p33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6" name="Google Shape;1546;p33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7" name="Google Shape;1547;p33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8" name="Google Shape;1548;p33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9" name="Google Shape;1549;p33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0" name="Google Shape;1550;p33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1" name="Google Shape;1551;p33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2" name="Google Shape;1552;p33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3" name="Google Shape;1553;p33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4" name="Google Shape;1554;p33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5" name="Google Shape;1555;p33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6" name="Google Shape;1556;p33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7" name="Google Shape;1557;p33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8" name="Google Shape;1558;p33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9" name="Google Shape;1559;p33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0" name="Google Shape;1560;p33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1" name="Google Shape;1561;p33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2" name="Google Shape;1562;p33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63" name="Google Shape;1563;p33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1564" name="Google Shape;1564;p33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5" name="Google Shape;1565;p33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6" name="Google Shape;1566;p33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7" name="Google Shape;1567;p33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8" name="Google Shape;1568;p33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9" name="Google Shape;1569;p33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0" name="Google Shape;1570;p33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1" name="Google Shape;1571;p33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2" name="Google Shape;1572;p33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3" name="Google Shape;1573;p33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4" name="Google Shape;1574;p33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5" name="Google Shape;1575;p33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6" name="Google Shape;1576;p33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7" name="Google Shape;1577;p33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8" name="Google Shape;1578;p33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9" name="Google Shape;1579;p33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0" name="Google Shape;1580;p33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1" name="Google Shape;1581;p33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2" name="Google Shape;1582;p33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3" name="Google Shape;1583;p33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4" name="Google Shape;1584;p33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5" name="Google Shape;1585;p33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6" name="Google Shape;1586;p33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7" name="Google Shape;1587;p33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588" name="Google Shape;1588;p33"/>
          <p:cNvGrpSpPr/>
          <p:nvPr/>
        </p:nvGrpSpPr>
        <p:grpSpPr>
          <a:xfrm>
            <a:off x="8114750" y="-4096"/>
            <a:ext cx="1152016" cy="3989775"/>
            <a:chOff x="8114750" y="-4096"/>
            <a:chExt cx="1152016" cy="3989775"/>
          </a:xfrm>
        </p:grpSpPr>
        <p:sp>
          <p:nvSpPr>
            <p:cNvPr id="1589" name="Google Shape;1589;p33"/>
            <p:cNvSpPr/>
            <p:nvPr/>
          </p:nvSpPr>
          <p:spPr>
            <a:xfrm flipH="1">
              <a:off x="8428466" y="0"/>
              <a:ext cx="838300" cy="3985679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8114750" y="-4096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91" name="Google Shape;1591;p33"/>
            <p:cNvGrpSpPr/>
            <p:nvPr/>
          </p:nvGrpSpPr>
          <p:grpSpPr>
            <a:xfrm flipH="1">
              <a:off x="8185445" y="2445275"/>
              <a:ext cx="484925" cy="1370250"/>
              <a:chOff x="3973200" y="1692800"/>
              <a:chExt cx="484925" cy="1370250"/>
            </a:xfrm>
          </p:grpSpPr>
          <p:sp>
            <p:nvSpPr>
              <p:cNvPr id="1592" name="Google Shape;1592;p3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6" name="Google Shape;1616;p33"/>
          <p:cNvSpPr txBox="1"/>
          <p:nvPr>
            <p:ph type="ctrTitle"/>
          </p:nvPr>
        </p:nvSpPr>
        <p:spPr>
          <a:xfrm>
            <a:off x="2287650" y="744350"/>
            <a:ext cx="4568700" cy="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Montserrat ExtraBold"/>
              <a:buNone/>
              <a:defRPr sz="45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7" name="Google Shape;1617;p33"/>
          <p:cNvSpPr txBox="1"/>
          <p:nvPr>
            <p:ph type="subTitle" idx="1"/>
          </p:nvPr>
        </p:nvSpPr>
        <p:spPr>
          <a:xfrm>
            <a:off x="2808750" y="1868300"/>
            <a:ext cx="35265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618" name="Google Shape;1618;p33"/>
          <p:cNvSpPr txBox="1"/>
          <p:nvPr/>
        </p:nvSpPr>
        <p:spPr>
          <a:xfrm>
            <a:off x="3072000" y="3762397"/>
            <a:ext cx="3000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CREDITS: This presentation template was created by </a:t>
            </a:r>
            <a:r>
              <a:rPr lang="en-GB" sz="1000" b="1">
                <a:solidFill>
                  <a:srgbClr val="632A67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Slidesgo</a:t>
            </a:r>
            <a:r>
              <a:rPr lang="en-GB" sz="1000"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including icons by </a:t>
            </a:r>
            <a:r>
              <a:rPr lang="en-GB" sz="1000" b="1">
                <a:solidFill>
                  <a:srgbClr val="632A67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Flaticon</a:t>
            </a:r>
            <a:r>
              <a:rPr lang="en-GB" sz="1000"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and infographics &amp; images by </a:t>
            </a:r>
            <a:r>
              <a:rPr lang="en-GB" sz="1000" b="1">
                <a:solidFill>
                  <a:srgbClr val="632A67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Freepik</a:t>
            </a:r>
            <a:endParaRPr sz="1000">
              <a:solidFill>
                <a:srgbClr val="632A67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2">
  <p:cSld name="CUSTOM_15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34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1621" name="Google Shape;1621;p34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842692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23" name="Google Shape;1623;p34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1624" name="Google Shape;1624;p3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5" name="Google Shape;1625;p3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6" name="Google Shape;1626;p3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2" name="Google Shape;1632;p3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8" name="Google Shape;1638;p3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48" name="Google Shape;1648;p34"/>
          <p:cNvSpPr/>
          <p:nvPr/>
        </p:nvSpPr>
        <p:spPr>
          <a:xfrm>
            <a:off x="-950511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49" name="Google Shape;1649;p34"/>
          <p:cNvGrpSpPr/>
          <p:nvPr/>
        </p:nvGrpSpPr>
        <p:grpSpPr>
          <a:xfrm>
            <a:off x="16866" y="-1518420"/>
            <a:ext cx="484925" cy="2690505"/>
            <a:chOff x="-237650" y="2312843"/>
            <a:chExt cx="484925" cy="2690505"/>
          </a:xfrm>
        </p:grpSpPr>
        <p:grpSp>
          <p:nvGrpSpPr>
            <p:cNvPr id="1650" name="Google Shape;1650;p34"/>
            <p:cNvGrpSpPr/>
            <p:nvPr/>
          </p:nvGrpSpPr>
          <p:grpSpPr>
            <a:xfrm rot="10800000" flipH="1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651" name="Google Shape;1651;p3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5" name="Google Shape;1655;p3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6" name="Google Shape;1656;p3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3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3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3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0" name="Google Shape;1660;p3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1" name="Google Shape;1661;p3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8" name="Google Shape;1668;p3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9" name="Google Shape;1669;p3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2" name="Google Shape;1672;p3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3" name="Google Shape;1673;p3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5" name="Google Shape;1675;p34"/>
            <p:cNvGrpSpPr/>
            <p:nvPr/>
          </p:nvGrpSpPr>
          <p:grpSpPr>
            <a:xfrm rot="10800000" flipH="1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676" name="Google Shape;1676;p3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8" name="Google Shape;1678;p3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9" name="Google Shape;1679;p3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1" name="Google Shape;1681;p3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2" name="Google Shape;1682;p3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3" name="Google Shape;1683;p3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4" name="Google Shape;1684;p3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5" name="Google Shape;1685;p3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00" name="Google Shape;1700;p34"/>
          <p:cNvSpPr txBox="1"/>
          <p:nvPr>
            <p:ph type="title"/>
          </p:nvPr>
        </p:nvSpPr>
        <p:spPr>
          <a:xfrm>
            <a:off x="717075" y="412923"/>
            <a:ext cx="77100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1" name="Google Shape;1701;p34"/>
          <p:cNvSpPr txBox="1"/>
          <p:nvPr>
            <p:ph type="subTitle" idx="1"/>
          </p:nvPr>
        </p:nvSpPr>
        <p:spPr>
          <a:xfrm>
            <a:off x="720000" y="1241998"/>
            <a:ext cx="5152500" cy="3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200">
                <a:solidFill>
                  <a:srgbClr val="632A6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200">
                <a:solidFill>
                  <a:srgbClr val="632A6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2" name="Google Shape;1702;p34"/>
          <p:cNvSpPr txBox="1"/>
          <p:nvPr>
            <p:ph type="subTitle" idx="2"/>
          </p:nvPr>
        </p:nvSpPr>
        <p:spPr>
          <a:xfrm>
            <a:off x="720000" y="1601450"/>
            <a:ext cx="7704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3">
  <p:cSld name="CUSTOM_15_1"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35"/>
          <p:cNvSpPr txBox="1"/>
          <p:nvPr>
            <p:ph type="title"/>
          </p:nvPr>
        </p:nvSpPr>
        <p:spPr>
          <a:xfrm>
            <a:off x="1314450" y="384773"/>
            <a:ext cx="65151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2400"/>
              <a:buNone/>
              <a:defRPr sz="24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5" name="Google Shape;1705;p35"/>
          <p:cNvSpPr txBox="1"/>
          <p:nvPr>
            <p:ph type="subTitle" idx="1"/>
          </p:nvPr>
        </p:nvSpPr>
        <p:spPr>
          <a:xfrm>
            <a:off x="720000" y="1630100"/>
            <a:ext cx="5152500" cy="29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200">
                <a:solidFill>
                  <a:srgbClr val="632A6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●"/>
              <a:defRPr sz="1200">
                <a:solidFill>
                  <a:srgbClr val="632A6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Char char="○"/>
              <a:defRPr sz="1200">
                <a:solidFill>
                  <a:srgbClr val="632A6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Char char="■"/>
              <a:defRPr sz="12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6" name="Google Shape;1706;p35"/>
          <p:cNvSpPr txBox="1"/>
          <p:nvPr>
            <p:ph type="subTitle" idx="2"/>
          </p:nvPr>
        </p:nvSpPr>
        <p:spPr>
          <a:xfrm>
            <a:off x="720000" y="1144250"/>
            <a:ext cx="7704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5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200"/>
              <a:buNone/>
              <a:defRPr sz="1200">
                <a:solidFill>
                  <a:srgbClr val="632A67"/>
                </a:solidFill>
              </a:defRPr>
            </a:lvl9pPr>
          </a:lstStyle>
          <a:p/>
        </p:txBody>
      </p:sp>
      <p:sp>
        <p:nvSpPr>
          <p:cNvPr id="1707" name="Google Shape;1707;p35"/>
          <p:cNvSpPr/>
          <p:nvPr/>
        </p:nvSpPr>
        <p:spPr>
          <a:xfrm>
            <a:off x="-834224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8" name="Google Shape;1708;p35"/>
          <p:cNvSpPr/>
          <p:nvPr/>
        </p:nvSpPr>
        <p:spPr>
          <a:xfrm>
            <a:off x="-5822" y="-1125"/>
            <a:ext cx="716211" cy="1676550"/>
          </a:xfrm>
          <a:custGeom>
            <a:avLst/>
            <a:gdLst/>
            <a:ahLst/>
            <a:cxnLst/>
            <a:rect l="l" t="t" r="r" b="b"/>
            <a:pathLst>
              <a:path w="67061" h="67062" extrusionOk="0">
                <a:moveTo>
                  <a:pt x="0" y="1"/>
                </a:moveTo>
                <a:lnTo>
                  <a:pt x="0" y="67062"/>
                </a:lnTo>
                <a:lnTo>
                  <a:pt x="67061" y="67062"/>
                </a:lnTo>
                <a:lnTo>
                  <a:pt x="67061" y="1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09" name="Google Shape;1709;p35"/>
          <p:cNvGrpSpPr/>
          <p:nvPr/>
        </p:nvGrpSpPr>
        <p:grpSpPr>
          <a:xfrm>
            <a:off x="480323" y="-2204220"/>
            <a:ext cx="484925" cy="2690505"/>
            <a:chOff x="-237650" y="2312843"/>
            <a:chExt cx="484925" cy="2690505"/>
          </a:xfrm>
        </p:grpSpPr>
        <p:grpSp>
          <p:nvGrpSpPr>
            <p:cNvPr id="1710" name="Google Shape;1710;p35"/>
            <p:cNvGrpSpPr/>
            <p:nvPr/>
          </p:nvGrpSpPr>
          <p:grpSpPr>
            <a:xfrm rot="10800000" flipH="1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711" name="Google Shape;1711;p3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35" name="Google Shape;1735;p35"/>
            <p:cNvGrpSpPr/>
            <p:nvPr/>
          </p:nvGrpSpPr>
          <p:grpSpPr>
            <a:xfrm rot="10800000" flipH="1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736" name="Google Shape;1736;p3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60" name="Google Shape;1760;p35"/>
          <p:cNvGrpSpPr/>
          <p:nvPr/>
        </p:nvGrpSpPr>
        <p:grpSpPr>
          <a:xfrm>
            <a:off x="8185445" y="0"/>
            <a:ext cx="1081322" cy="3985679"/>
            <a:chOff x="8185445" y="0"/>
            <a:chExt cx="1081322" cy="3985679"/>
          </a:xfrm>
        </p:grpSpPr>
        <p:sp>
          <p:nvSpPr>
            <p:cNvPr id="1761" name="Google Shape;1761;p35"/>
            <p:cNvSpPr/>
            <p:nvPr/>
          </p:nvSpPr>
          <p:spPr>
            <a:xfrm flipH="1">
              <a:off x="8428466" y="0"/>
              <a:ext cx="838300" cy="3985679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62" name="Google Shape;1762;p35"/>
            <p:cNvGrpSpPr/>
            <p:nvPr/>
          </p:nvGrpSpPr>
          <p:grpSpPr>
            <a:xfrm flipH="1">
              <a:off x="8185445" y="2445275"/>
              <a:ext cx="484925" cy="1370250"/>
              <a:chOff x="3973200" y="1692800"/>
              <a:chExt cx="484925" cy="1370250"/>
            </a:xfrm>
          </p:grpSpPr>
          <p:sp>
            <p:nvSpPr>
              <p:cNvPr id="1763" name="Google Shape;1763;p3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4" name="Google Shape;1764;p3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USTOM_23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6"/>
          <p:cNvSpPr/>
          <p:nvPr/>
        </p:nvSpPr>
        <p:spPr>
          <a:xfrm>
            <a:off x="-834224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89" name="Google Shape;1789;p36"/>
          <p:cNvGrpSpPr/>
          <p:nvPr/>
        </p:nvGrpSpPr>
        <p:grpSpPr>
          <a:xfrm>
            <a:off x="7201988" y="6"/>
            <a:ext cx="1945925" cy="1370262"/>
            <a:chOff x="7201988" y="6"/>
            <a:chExt cx="1945925" cy="1370262"/>
          </a:xfrm>
        </p:grpSpPr>
        <p:sp>
          <p:nvSpPr>
            <p:cNvPr id="1790" name="Google Shape;1790;p36"/>
            <p:cNvSpPr/>
            <p:nvPr/>
          </p:nvSpPr>
          <p:spPr>
            <a:xfrm>
              <a:off x="7201988" y="6"/>
              <a:ext cx="1945925" cy="386675"/>
            </a:xfrm>
            <a:custGeom>
              <a:avLst/>
              <a:gdLst/>
              <a:ahLst/>
              <a:cxnLst/>
              <a:rect l="l" t="t" r="r" b="b"/>
              <a:pathLst>
                <a:path w="77837" h="15467" extrusionOk="0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91" name="Google Shape;1791;p36"/>
            <p:cNvGrpSpPr/>
            <p:nvPr/>
          </p:nvGrpSpPr>
          <p:grpSpPr>
            <a:xfrm>
              <a:off x="8660288" y="18"/>
              <a:ext cx="484925" cy="1370250"/>
              <a:chOff x="3973200" y="1692800"/>
              <a:chExt cx="484925" cy="1370250"/>
            </a:xfrm>
          </p:grpSpPr>
          <p:sp>
            <p:nvSpPr>
              <p:cNvPr id="1792" name="Google Shape;1792;p36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816" name="Google Shape;1816;p36"/>
          <p:cNvSpPr txBox="1"/>
          <p:nvPr>
            <p:ph type="title"/>
          </p:nvPr>
        </p:nvSpPr>
        <p:spPr>
          <a:xfrm>
            <a:off x="311700" y="4128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817" name="Google Shape;1817;p36"/>
          <p:cNvSpPr txBox="1"/>
          <p:nvPr>
            <p:ph type="title" idx="2" hasCustomPrompt="1"/>
          </p:nvPr>
        </p:nvSpPr>
        <p:spPr>
          <a:xfrm>
            <a:off x="4194163" y="1402258"/>
            <a:ext cx="7593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8" name="Google Shape;1818;p36"/>
          <p:cNvSpPr txBox="1"/>
          <p:nvPr>
            <p:ph type="subTitle" idx="1"/>
          </p:nvPr>
        </p:nvSpPr>
        <p:spPr>
          <a:xfrm>
            <a:off x="5907178" y="1411594"/>
            <a:ext cx="145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9" name="Google Shape;1819;p36"/>
          <p:cNvSpPr txBox="1"/>
          <p:nvPr>
            <p:ph type="title" idx="3" hasCustomPrompt="1"/>
          </p:nvPr>
        </p:nvSpPr>
        <p:spPr>
          <a:xfrm>
            <a:off x="2483438" y="2700071"/>
            <a:ext cx="7593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0" name="Google Shape;1820;p36"/>
          <p:cNvSpPr txBox="1"/>
          <p:nvPr>
            <p:ph type="subTitle" idx="4"/>
          </p:nvPr>
        </p:nvSpPr>
        <p:spPr>
          <a:xfrm>
            <a:off x="5907175" y="1531098"/>
            <a:ext cx="2393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1" name="Google Shape;1821;p36"/>
          <p:cNvSpPr txBox="1"/>
          <p:nvPr>
            <p:ph type="title" idx="5" hasCustomPrompt="1"/>
          </p:nvPr>
        </p:nvSpPr>
        <p:spPr>
          <a:xfrm>
            <a:off x="4192350" y="3912346"/>
            <a:ext cx="7593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2" name="Google Shape;1822;p36"/>
          <p:cNvSpPr txBox="1"/>
          <p:nvPr>
            <p:ph type="subTitle" idx="6"/>
          </p:nvPr>
        </p:nvSpPr>
        <p:spPr>
          <a:xfrm>
            <a:off x="3863754" y="2706942"/>
            <a:ext cx="145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3" name="Google Shape;1823;p36"/>
          <p:cNvSpPr txBox="1"/>
          <p:nvPr>
            <p:ph type="subTitle" idx="7"/>
          </p:nvPr>
        </p:nvSpPr>
        <p:spPr>
          <a:xfrm>
            <a:off x="6028349" y="3880522"/>
            <a:ext cx="11484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4" name="Google Shape;1824;p36"/>
          <p:cNvSpPr txBox="1"/>
          <p:nvPr>
            <p:ph type="subTitle" idx="8"/>
          </p:nvPr>
        </p:nvSpPr>
        <p:spPr>
          <a:xfrm>
            <a:off x="3858100" y="2821186"/>
            <a:ext cx="2393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5" name="Google Shape;1825;p36"/>
          <p:cNvSpPr txBox="1"/>
          <p:nvPr>
            <p:ph type="subTitle" idx="9"/>
          </p:nvPr>
        </p:nvSpPr>
        <p:spPr>
          <a:xfrm>
            <a:off x="6104746" y="4031140"/>
            <a:ext cx="2393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Rubik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24"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7"/>
          <p:cNvSpPr/>
          <p:nvPr/>
        </p:nvSpPr>
        <p:spPr>
          <a:xfrm>
            <a:off x="8714975" y="-3"/>
            <a:ext cx="838300" cy="4332195"/>
          </a:xfrm>
          <a:custGeom>
            <a:avLst/>
            <a:gdLst/>
            <a:ahLst/>
            <a:cxnLst/>
            <a:rect l="l" t="t" r="r" b="b"/>
            <a:pathLst>
              <a:path w="33532" h="119798" extrusionOk="0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8" name="Google Shape;1828;p37"/>
          <p:cNvSpPr/>
          <p:nvPr/>
        </p:nvSpPr>
        <p:spPr>
          <a:xfrm>
            <a:off x="-683320" y="-166464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29" name="Google Shape;1829;p37"/>
          <p:cNvGrpSpPr/>
          <p:nvPr/>
        </p:nvGrpSpPr>
        <p:grpSpPr>
          <a:xfrm>
            <a:off x="8891638" y="2137987"/>
            <a:ext cx="484925" cy="2690505"/>
            <a:chOff x="-237650" y="2312843"/>
            <a:chExt cx="484925" cy="2690505"/>
          </a:xfrm>
        </p:grpSpPr>
        <p:grpSp>
          <p:nvGrpSpPr>
            <p:cNvPr id="1830" name="Google Shape;1830;p37"/>
            <p:cNvGrpSpPr/>
            <p:nvPr/>
          </p:nvGrpSpPr>
          <p:grpSpPr>
            <a:xfrm rot="10800000" flipH="1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1831" name="Google Shape;1831;p37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2" name="Google Shape;1832;p37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3" name="Google Shape;1833;p37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4" name="Google Shape;1834;p37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6" name="Google Shape;1836;p37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7" name="Google Shape;1837;p37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8" name="Google Shape;1838;p37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9" name="Google Shape;1839;p37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0" name="Google Shape;1840;p37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1" name="Google Shape;1841;p37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2" name="Google Shape;1842;p37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3" name="Google Shape;1843;p37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4" name="Google Shape;1844;p37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5" name="Google Shape;1845;p37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6" name="Google Shape;1846;p37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7" name="Google Shape;1847;p37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8" name="Google Shape;1848;p37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9" name="Google Shape;1849;p37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0" name="Google Shape;1850;p37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1" name="Google Shape;1851;p37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2" name="Google Shape;1852;p37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3" name="Google Shape;1853;p37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4" name="Google Shape;1854;p37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55" name="Google Shape;1855;p37"/>
            <p:cNvGrpSpPr/>
            <p:nvPr/>
          </p:nvGrpSpPr>
          <p:grpSpPr>
            <a:xfrm rot="10800000" flipH="1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1856" name="Google Shape;1856;p37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7" name="Google Shape;1857;p37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8" name="Google Shape;1858;p37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1" name="Google Shape;1861;p37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2" name="Google Shape;1862;p37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3" name="Google Shape;1863;p37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4" name="Google Shape;1864;p37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5" name="Google Shape;1865;p37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6" name="Google Shape;1866;p37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7" name="Google Shape;1867;p37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3" name="Google Shape;1873;p37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4" name="Google Shape;1874;p37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37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8" name="Google Shape;1878;p37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9" name="Google Shape;1879;p37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880" name="Google Shape;1880;p37"/>
          <p:cNvSpPr txBox="1"/>
          <p:nvPr>
            <p:ph type="title"/>
          </p:nvPr>
        </p:nvSpPr>
        <p:spPr>
          <a:xfrm>
            <a:off x="311700" y="412376"/>
            <a:ext cx="85206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0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25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38"/>
          <p:cNvGrpSpPr/>
          <p:nvPr/>
        </p:nvGrpSpPr>
        <p:grpSpPr>
          <a:xfrm>
            <a:off x="-371775" y="1367200"/>
            <a:ext cx="801075" cy="2423050"/>
            <a:chOff x="-371775" y="1367200"/>
            <a:chExt cx="801075" cy="2423050"/>
          </a:xfrm>
        </p:grpSpPr>
        <p:sp>
          <p:nvSpPr>
            <p:cNvPr id="1883" name="Google Shape;1883;p38"/>
            <p:cNvSpPr/>
            <p:nvPr/>
          </p:nvSpPr>
          <p:spPr>
            <a:xfrm flipH="1">
              <a:off x="-371775" y="1367200"/>
              <a:ext cx="624350" cy="242305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84" name="Google Shape;1884;p38"/>
            <p:cNvGrpSpPr/>
            <p:nvPr/>
          </p:nvGrpSpPr>
          <p:grpSpPr>
            <a:xfrm flipH="1">
              <a:off x="-55625" y="2243125"/>
              <a:ext cx="484925" cy="1370250"/>
              <a:chOff x="3973200" y="1692800"/>
              <a:chExt cx="484925" cy="1370250"/>
            </a:xfrm>
          </p:grpSpPr>
          <p:sp>
            <p:nvSpPr>
              <p:cNvPr id="1885" name="Google Shape;1885;p38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6" name="Google Shape;1886;p38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7" name="Google Shape;1887;p38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38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38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0" name="Google Shape;1890;p38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1" name="Google Shape;1891;p38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38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38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4" name="Google Shape;1894;p38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5" name="Google Shape;1895;p38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38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38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8" name="Google Shape;1898;p38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9" name="Google Shape;1899;p38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0" name="Google Shape;1900;p38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38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2" name="Google Shape;1902;p38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3" name="Google Shape;1903;p38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38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38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6" name="Google Shape;1906;p38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7" name="Google Shape;1907;p38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8" name="Google Shape;1908;p38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09" name="Google Shape;1909;p38"/>
          <p:cNvGrpSpPr/>
          <p:nvPr/>
        </p:nvGrpSpPr>
        <p:grpSpPr>
          <a:xfrm>
            <a:off x="5176127" y="6253"/>
            <a:ext cx="3967900" cy="465900"/>
            <a:chOff x="2613600" y="4372375"/>
            <a:chExt cx="3967900" cy="465900"/>
          </a:xfrm>
        </p:grpSpPr>
        <p:sp>
          <p:nvSpPr>
            <p:cNvPr id="1910" name="Google Shape;1910;p38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26" name="Google Shape;1926;p38"/>
          <p:cNvSpPr/>
          <p:nvPr/>
        </p:nvSpPr>
        <p:spPr>
          <a:xfrm>
            <a:off x="7591659" y="430841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7" name="Google Shape;1927;p38"/>
          <p:cNvSpPr txBox="1"/>
          <p:nvPr>
            <p:ph type="title"/>
          </p:nvPr>
        </p:nvSpPr>
        <p:spPr>
          <a:xfrm>
            <a:off x="311700" y="448002"/>
            <a:ext cx="85206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1928" name="Google Shape;1928;p38"/>
          <p:cNvSpPr txBox="1"/>
          <p:nvPr>
            <p:ph type="title" idx="2"/>
          </p:nvPr>
        </p:nvSpPr>
        <p:spPr>
          <a:xfrm>
            <a:off x="942975" y="3544419"/>
            <a:ext cx="1655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 panose="000005000000000000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929" name="Google Shape;1929;p38"/>
          <p:cNvSpPr txBox="1"/>
          <p:nvPr>
            <p:ph type="subTitle" idx="1"/>
          </p:nvPr>
        </p:nvSpPr>
        <p:spPr>
          <a:xfrm>
            <a:off x="661050" y="3873759"/>
            <a:ext cx="21831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0" name="Google Shape;1930;p38"/>
          <p:cNvSpPr txBox="1"/>
          <p:nvPr>
            <p:ph type="title" idx="3" hasCustomPrompt="1"/>
          </p:nvPr>
        </p:nvSpPr>
        <p:spPr>
          <a:xfrm>
            <a:off x="1218450" y="3132877"/>
            <a:ext cx="10683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100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931" name="Google Shape;1931;p38"/>
          <p:cNvSpPr txBox="1"/>
          <p:nvPr>
            <p:ph type="title" idx="4"/>
          </p:nvPr>
        </p:nvSpPr>
        <p:spPr>
          <a:xfrm>
            <a:off x="3751919" y="3537275"/>
            <a:ext cx="1655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 panose="000005000000000000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932" name="Google Shape;1932;p38"/>
          <p:cNvSpPr txBox="1"/>
          <p:nvPr>
            <p:ph type="subTitle" idx="5"/>
          </p:nvPr>
        </p:nvSpPr>
        <p:spPr>
          <a:xfrm>
            <a:off x="3482819" y="3866615"/>
            <a:ext cx="21831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3" name="Google Shape;1933;p38"/>
          <p:cNvSpPr txBox="1"/>
          <p:nvPr>
            <p:ph type="title" idx="6" hasCustomPrompt="1"/>
          </p:nvPr>
        </p:nvSpPr>
        <p:spPr>
          <a:xfrm>
            <a:off x="4040231" y="3125733"/>
            <a:ext cx="10683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100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934" name="Google Shape;1934;p38"/>
          <p:cNvSpPr txBox="1"/>
          <p:nvPr>
            <p:ph type="title" idx="7"/>
          </p:nvPr>
        </p:nvSpPr>
        <p:spPr>
          <a:xfrm>
            <a:off x="6568025" y="3534125"/>
            <a:ext cx="16557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 panose="000005000000000000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935" name="Google Shape;1935;p38"/>
          <p:cNvSpPr txBox="1"/>
          <p:nvPr>
            <p:ph type="subTitle" idx="8"/>
          </p:nvPr>
        </p:nvSpPr>
        <p:spPr>
          <a:xfrm>
            <a:off x="6308018" y="3866615"/>
            <a:ext cx="21831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sz="14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6" name="Google Shape;1936;p38"/>
          <p:cNvSpPr txBox="1"/>
          <p:nvPr>
            <p:ph type="title" idx="9" hasCustomPrompt="1"/>
          </p:nvPr>
        </p:nvSpPr>
        <p:spPr>
          <a:xfrm>
            <a:off x="6865425" y="3125733"/>
            <a:ext cx="10683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100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 panose="00000500000000000000"/>
              <a:buNone/>
              <a:defRPr sz="20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solidFill>
          <a:srgbClr val="FFCE4B"/>
        </a:solidFill>
        <a:effectLst/>
      </p:bgPr>
    </p:bg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">
    <p:bg>
      <p:bgPr>
        <a:solidFill>
          <a:srgbClr val="FFCE4B"/>
        </a:solidFill>
        <a:effectLst/>
      </p:bgPr>
    </p:bg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40" name="Google Shape;1940;p40"/>
          <p:cNvGrpSpPr/>
          <p:nvPr/>
        </p:nvGrpSpPr>
        <p:grpSpPr>
          <a:xfrm>
            <a:off x="8426920" y="-14275"/>
            <a:ext cx="1152005" cy="4512224"/>
            <a:chOff x="8426920" y="-14275"/>
            <a:chExt cx="1152005" cy="4512224"/>
          </a:xfrm>
        </p:grpSpPr>
        <p:sp>
          <p:nvSpPr>
            <p:cNvPr id="1941" name="Google Shape;1941;p40"/>
            <p:cNvSpPr/>
            <p:nvPr/>
          </p:nvSpPr>
          <p:spPr>
            <a:xfrm flipH="1">
              <a:off x="8740625" y="-14275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8426920" y="-12781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43" name="Google Shape;1943;p40"/>
            <p:cNvGrpSpPr/>
            <p:nvPr/>
          </p:nvGrpSpPr>
          <p:grpSpPr>
            <a:xfrm flipH="1">
              <a:off x="8502637" y="3127699"/>
              <a:ext cx="484925" cy="1370250"/>
              <a:chOff x="3973200" y="1692800"/>
              <a:chExt cx="484925" cy="1370250"/>
            </a:xfrm>
          </p:grpSpPr>
          <p:sp>
            <p:nvSpPr>
              <p:cNvPr id="1944" name="Google Shape;1944;p4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5" name="Google Shape;1945;p4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6" name="Google Shape;1946;p4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7" name="Google Shape;1947;p4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8" name="Google Shape;1948;p4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9" name="Google Shape;1949;p4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0" name="Google Shape;1950;p4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1" name="Google Shape;1951;p4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2" name="Google Shape;1952;p4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3" name="Google Shape;1953;p4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4" name="Google Shape;1954;p4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5" name="Google Shape;1955;p4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6" name="Google Shape;1956;p4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7" name="Google Shape;1957;p4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8" name="Google Shape;1958;p4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9" name="Google Shape;1959;p4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0" name="Google Shape;1960;p4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1" name="Google Shape;1961;p4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2" name="Google Shape;1962;p4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3" name="Google Shape;1963;p4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4" name="Google Shape;1964;p4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5" name="Google Shape;1965;p4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6" name="Google Shape;1966;p4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7" name="Google Shape;1967;p4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68" name="Google Shape;1968;p40"/>
          <p:cNvGrpSpPr/>
          <p:nvPr/>
        </p:nvGrpSpPr>
        <p:grpSpPr>
          <a:xfrm>
            <a:off x="4336237" y="1451512"/>
            <a:ext cx="484925" cy="2701419"/>
            <a:chOff x="4336237" y="1451512"/>
            <a:chExt cx="484925" cy="2701419"/>
          </a:xfrm>
        </p:grpSpPr>
        <p:grpSp>
          <p:nvGrpSpPr>
            <p:cNvPr id="1969" name="Google Shape;1969;p40"/>
            <p:cNvGrpSpPr/>
            <p:nvPr/>
          </p:nvGrpSpPr>
          <p:grpSpPr>
            <a:xfrm flipH="1">
              <a:off x="4336237" y="1451512"/>
              <a:ext cx="484925" cy="1370250"/>
              <a:chOff x="3973200" y="1692800"/>
              <a:chExt cx="484925" cy="1370250"/>
            </a:xfrm>
          </p:grpSpPr>
          <p:sp>
            <p:nvSpPr>
              <p:cNvPr id="1970" name="Google Shape;1970;p4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1" name="Google Shape;1971;p4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2" name="Google Shape;1972;p4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3" name="Google Shape;1973;p4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4" name="Google Shape;1974;p4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5" name="Google Shape;1975;p4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6" name="Google Shape;1976;p4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7" name="Google Shape;1977;p4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8" name="Google Shape;1978;p4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9" name="Google Shape;1979;p4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0" name="Google Shape;1980;p4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1" name="Google Shape;1981;p4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2" name="Google Shape;1982;p4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3" name="Google Shape;1983;p4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4" name="Google Shape;1984;p4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5" name="Google Shape;1985;p4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6" name="Google Shape;1986;p4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7" name="Google Shape;1987;p4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8" name="Google Shape;1988;p4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9" name="Google Shape;1989;p4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0" name="Google Shape;1990;p4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1" name="Google Shape;1991;p4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2" name="Google Shape;1992;p4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3" name="Google Shape;1993;p4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4" name="Google Shape;1994;p40"/>
            <p:cNvGrpSpPr/>
            <p:nvPr/>
          </p:nvGrpSpPr>
          <p:grpSpPr>
            <a:xfrm flipH="1">
              <a:off x="4336237" y="2782680"/>
              <a:ext cx="484925" cy="1370250"/>
              <a:chOff x="3973200" y="1692800"/>
              <a:chExt cx="484925" cy="1370250"/>
            </a:xfrm>
          </p:grpSpPr>
          <p:sp>
            <p:nvSpPr>
              <p:cNvPr id="1995" name="Google Shape;1995;p40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6" name="Google Shape;1996;p40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7" name="Google Shape;1997;p40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8" name="Google Shape;1998;p40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9" name="Google Shape;1999;p40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0" name="Google Shape;2000;p40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1" name="Google Shape;2001;p40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2" name="Google Shape;2002;p40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3" name="Google Shape;2003;p40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4" name="Google Shape;2004;p40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5" name="Google Shape;2005;p40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6" name="Google Shape;2006;p40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7" name="Google Shape;2007;p40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8" name="Google Shape;2008;p40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9" name="Google Shape;2009;p40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0" name="Google Shape;2010;p40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1" name="Google Shape;2011;p40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2" name="Google Shape;2012;p40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3" name="Google Shape;2013;p40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4" name="Google Shape;2014;p40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5" name="Google Shape;2015;p40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6" name="Google Shape;2016;p40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7" name="Google Shape;2017;p40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8" name="Google Shape;2018;p40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019" name="Google Shape;2019;p40"/>
          <p:cNvGrpSpPr/>
          <p:nvPr/>
        </p:nvGrpSpPr>
        <p:grpSpPr>
          <a:xfrm>
            <a:off x="-112311" y="3413831"/>
            <a:ext cx="1670200" cy="1729669"/>
            <a:chOff x="-112311" y="3413831"/>
            <a:chExt cx="1670200" cy="1729669"/>
          </a:xfrm>
        </p:grpSpPr>
        <p:sp>
          <p:nvSpPr>
            <p:cNvPr id="2020" name="Google Shape;2020;p40"/>
            <p:cNvSpPr/>
            <p:nvPr/>
          </p:nvSpPr>
          <p:spPr>
            <a:xfrm>
              <a:off x="-5" y="3413831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-112311" y="4308400"/>
              <a:ext cx="1670200" cy="835100"/>
            </a:xfrm>
            <a:custGeom>
              <a:avLst/>
              <a:gdLst/>
              <a:ahLst/>
              <a:cxnLst/>
              <a:rect l="l" t="t" r="r" b="b"/>
              <a:pathLst>
                <a:path w="66808" h="33404" extrusionOk="0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538125"/>
            <a:ext cx="4572000" cy="40674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5"/>
          <p:cNvSpPr/>
          <p:nvPr/>
        </p:nvSpPr>
        <p:spPr>
          <a:xfrm>
            <a:off x="8435895" y="4435375"/>
            <a:ext cx="1404900" cy="1404900"/>
          </a:xfrm>
          <a:prstGeom prst="ellipse">
            <a:avLst/>
          </a:prstGeom>
          <a:solidFill>
            <a:srgbClr val="187894"/>
          </a:solidFill>
          <a:ln w="9525" cap="flat" cmpd="sng">
            <a:solidFill>
              <a:srgbClr val="FFCE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2" y="4372418"/>
            <a:ext cx="3967900" cy="465900"/>
            <a:chOff x="2613600" y="4372375"/>
            <a:chExt cx="3967900" cy="465900"/>
          </a:xfrm>
        </p:grpSpPr>
        <p:sp>
          <p:nvSpPr>
            <p:cNvPr id="128" name="Google Shape;128;p5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7198517" y="-2471"/>
            <a:ext cx="1945925" cy="1376328"/>
            <a:chOff x="7198517" y="-2471"/>
            <a:chExt cx="1945925" cy="1376328"/>
          </a:xfrm>
        </p:grpSpPr>
        <p:sp>
          <p:nvSpPr>
            <p:cNvPr id="145" name="Google Shape;145;p5"/>
            <p:cNvSpPr/>
            <p:nvPr/>
          </p:nvSpPr>
          <p:spPr>
            <a:xfrm>
              <a:off x="7198517" y="-2471"/>
              <a:ext cx="1945925" cy="386675"/>
            </a:xfrm>
            <a:custGeom>
              <a:avLst/>
              <a:gdLst/>
              <a:ahLst/>
              <a:cxnLst/>
              <a:rect l="l" t="t" r="r" b="b"/>
              <a:pathLst>
                <a:path w="77837" h="15467" extrusionOk="0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8656817" y="3607"/>
              <a:ext cx="484925" cy="1370250"/>
              <a:chOff x="3973200" y="1692800"/>
              <a:chExt cx="484925" cy="1370250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1" name="Google Shape;171;p5"/>
          <p:cNvSpPr/>
          <p:nvPr/>
        </p:nvSpPr>
        <p:spPr>
          <a:xfrm>
            <a:off x="-309575" y="-40972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5"/>
          <p:cNvSpPr/>
          <p:nvPr/>
        </p:nvSpPr>
        <p:spPr>
          <a:xfrm>
            <a:off x="-309575" y="-40972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5"/>
          <p:cNvSpPr/>
          <p:nvPr/>
        </p:nvSpPr>
        <p:spPr>
          <a:xfrm>
            <a:off x="3736888" y="463596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5"/>
          <p:cNvSpPr txBox="1"/>
          <p:nvPr>
            <p:ph type="ctrTitle"/>
          </p:nvPr>
        </p:nvSpPr>
        <p:spPr>
          <a:xfrm flipH="1">
            <a:off x="5106475" y="1355860"/>
            <a:ext cx="168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5" name="Google Shape;175;p5"/>
          <p:cNvSpPr txBox="1"/>
          <p:nvPr>
            <p:ph type="subTitle" idx="1"/>
          </p:nvPr>
        </p:nvSpPr>
        <p:spPr>
          <a:xfrm flipH="1">
            <a:off x="5106225" y="1852309"/>
            <a:ext cx="33207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6" name="Google Shape;176;p5"/>
          <p:cNvSpPr txBox="1"/>
          <p:nvPr>
            <p:ph type="ctrTitle" idx="2"/>
          </p:nvPr>
        </p:nvSpPr>
        <p:spPr>
          <a:xfrm flipH="1">
            <a:off x="5106475" y="2560551"/>
            <a:ext cx="168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7" name="Google Shape;177;p5"/>
          <p:cNvSpPr txBox="1"/>
          <p:nvPr>
            <p:ph type="subTitle" idx="3"/>
          </p:nvPr>
        </p:nvSpPr>
        <p:spPr>
          <a:xfrm flipH="1">
            <a:off x="5106225" y="3050963"/>
            <a:ext cx="33207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type="title" idx="4"/>
          </p:nvPr>
        </p:nvSpPr>
        <p:spPr>
          <a:xfrm>
            <a:off x="593250" y="1965575"/>
            <a:ext cx="30132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7">
    <p:bg>
      <p:bgPr>
        <a:solidFill>
          <a:srgbClr val="FFCE4B"/>
        </a:solidFill>
        <a:effectLst/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1"/>
          <p:cNvSpPr/>
          <p:nvPr/>
        </p:nvSpPr>
        <p:spPr>
          <a:xfrm>
            <a:off x="0" y="15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24" name="Google Shape;2024;p41"/>
          <p:cNvGrpSpPr/>
          <p:nvPr/>
        </p:nvGrpSpPr>
        <p:grpSpPr>
          <a:xfrm>
            <a:off x="8426920" y="-14275"/>
            <a:ext cx="1152005" cy="4512224"/>
            <a:chOff x="8426920" y="-49994"/>
            <a:chExt cx="1152005" cy="4512224"/>
          </a:xfrm>
        </p:grpSpPr>
        <p:sp>
          <p:nvSpPr>
            <p:cNvPr id="2025" name="Google Shape;2025;p41"/>
            <p:cNvSpPr/>
            <p:nvPr/>
          </p:nvSpPr>
          <p:spPr>
            <a:xfrm flipH="1">
              <a:off x="8740625" y="-49994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842692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27" name="Google Shape;2027;p41"/>
            <p:cNvGrpSpPr/>
            <p:nvPr/>
          </p:nvGrpSpPr>
          <p:grpSpPr>
            <a:xfrm flipH="1">
              <a:off x="8502637" y="3091980"/>
              <a:ext cx="484925" cy="1370250"/>
              <a:chOff x="3973200" y="1692800"/>
              <a:chExt cx="484925" cy="1370250"/>
            </a:xfrm>
          </p:grpSpPr>
          <p:sp>
            <p:nvSpPr>
              <p:cNvPr id="2028" name="Google Shape;2028;p41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9" name="Google Shape;2029;p41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0" name="Google Shape;2030;p41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1" name="Google Shape;2031;p41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2" name="Google Shape;2032;p41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3" name="Google Shape;2033;p41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4" name="Google Shape;2034;p41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5" name="Google Shape;2035;p41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6" name="Google Shape;2036;p41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7" name="Google Shape;2037;p41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8" name="Google Shape;2038;p41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9" name="Google Shape;2039;p41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0" name="Google Shape;2040;p41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1" name="Google Shape;2041;p41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2" name="Google Shape;2042;p41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3" name="Google Shape;2043;p41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4" name="Google Shape;2044;p41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5" name="Google Shape;2045;p41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6" name="Google Shape;2046;p41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7" name="Google Shape;2047;p41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8" name="Google Shape;2048;p41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9" name="Google Shape;2049;p41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0" name="Google Shape;2050;p41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1" name="Google Shape;2051;p41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052" name="Google Shape;2052;p41"/>
          <p:cNvGrpSpPr/>
          <p:nvPr/>
        </p:nvGrpSpPr>
        <p:grpSpPr>
          <a:xfrm>
            <a:off x="-112311" y="5580"/>
            <a:ext cx="1670200" cy="5137920"/>
            <a:chOff x="-112311" y="5580"/>
            <a:chExt cx="1670200" cy="5137920"/>
          </a:xfrm>
        </p:grpSpPr>
        <p:sp>
          <p:nvSpPr>
            <p:cNvPr id="2053" name="Google Shape;2053;p41"/>
            <p:cNvSpPr/>
            <p:nvPr/>
          </p:nvSpPr>
          <p:spPr>
            <a:xfrm>
              <a:off x="-112311" y="4308400"/>
              <a:ext cx="1670200" cy="835100"/>
            </a:xfrm>
            <a:custGeom>
              <a:avLst/>
              <a:gdLst/>
              <a:ahLst/>
              <a:cxnLst/>
              <a:rect l="l" t="t" r="r" b="b"/>
              <a:pathLst>
                <a:path w="66808" h="33404" extrusionOk="0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54" name="Google Shape;2054;p41"/>
            <p:cNvGrpSpPr/>
            <p:nvPr/>
          </p:nvGrpSpPr>
          <p:grpSpPr>
            <a:xfrm>
              <a:off x="474066" y="5580"/>
              <a:ext cx="484925" cy="2690505"/>
              <a:chOff x="-237650" y="2312843"/>
              <a:chExt cx="484925" cy="2690505"/>
            </a:xfrm>
          </p:grpSpPr>
          <p:grpSp>
            <p:nvGrpSpPr>
              <p:cNvPr id="2055" name="Google Shape;2055;p41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056" name="Google Shape;2056;p41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57" name="Google Shape;2057;p41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58" name="Google Shape;2058;p41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59" name="Google Shape;2059;p41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0" name="Google Shape;2060;p41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1" name="Google Shape;2061;p41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2" name="Google Shape;2062;p41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3" name="Google Shape;2063;p41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4" name="Google Shape;2064;p41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5" name="Google Shape;2065;p41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6" name="Google Shape;2066;p41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7" name="Google Shape;2067;p41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8" name="Google Shape;2068;p41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9" name="Google Shape;2069;p41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0" name="Google Shape;2070;p41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1" name="Google Shape;2071;p41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2" name="Google Shape;2072;p41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3" name="Google Shape;2073;p41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4" name="Google Shape;2074;p41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5" name="Google Shape;2075;p41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6" name="Google Shape;2076;p41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7" name="Google Shape;2077;p41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8" name="Google Shape;2078;p41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9" name="Google Shape;2079;p41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080" name="Google Shape;2080;p41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081" name="Google Shape;2081;p41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2" name="Google Shape;2082;p41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3" name="Google Shape;2083;p41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4" name="Google Shape;2084;p41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5" name="Google Shape;2085;p41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6" name="Google Shape;2086;p41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7" name="Google Shape;2087;p41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8" name="Google Shape;2088;p41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9" name="Google Shape;2089;p41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0" name="Google Shape;2090;p41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1" name="Google Shape;2091;p41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2" name="Google Shape;2092;p41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3" name="Google Shape;2093;p41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4" name="Google Shape;2094;p41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5" name="Google Shape;2095;p41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6" name="Google Shape;2096;p41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7" name="Google Shape;2097;p41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8" name="Google Shape;2098;p41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9" name="Google Shape;2099;p41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0" name="Google Shape;2100;p41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1" name="Google Shape;2101;p41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2" name="Google Shape;2102;p41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3" name="Google Shape;2103;p41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4" name="Google Shape;2104;p41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9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42"/>
          <p:cNvSpPr/>
          <p:nvPr/>
        </p:nvSpPr>
        <p:spPr>
          <a:xfrm>
            <a:off x="-834224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7" name="Google Shape;2107;p42"/>
          <p:cNvSpPr/>
          <p:nvPr/>
        </p:nvSpPr>
        <p:spPr>
          <a:xfrm>
            <a:off x="3409504" y="3786275"/>
            <a:ext cx="2324991" cy="131624"/>
          </a:xfrm>
          <a:custGeom>
            <a:avLst/>
            <a:gdLst/>
            <a:ahLst/>
            <a:cxnLst/>
            <a:rect l="l" t="t" r="r" b="b"/>
            <a:pathLst>
              <a:path w="77837" h="15467" extrusionOk="0">
                <a:moveTo>
                  <a:pt x="0" y="0"/>
                </a:moveTo>
                <a:lnTo>
                  <a:pt x="0" y="15466"/>
                </a:lnTo>
                <a:lnTo>
                  <a:pt x="77837" y="15466"/>
                </a:lnTo>
                <a:lnTo>
                  <a:pt x="77837" y="0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08" name="Google Shape;2108;p42"/>
          <p:cNvGrpSpPr/>
          <p:nvPr/>
        </p:nvGrpSpPr>
        <p:grpSpPr>
          <a:xfrm>
            <a:off x="-5822" y="-1125"/>
            <a:ext cx="971071" cy="2697211"/>
            <a:chOff x="-5822" y="-1125"/>
            <a:chExt cx="971071" cy="2697211"/>
          </a:xfrm>
        </p:grpSpPr>
        <p:sp>
          <p:nvSpPr>
            <p:cNvPr id="2109" name="Google Shape;2109;p42"/>
            <p:cNvSpPr/>
            <p:nvPr/>
          </p:nvSpPr>
          <p:spPr>
            <a:xfrm>
              <a:off x="-5822" y="-1125"/>
              <a:ext cx="716211" cy="1676550"/>
            </a:xfrm>
            <a:custGeom>
              <a:avLst/>
              <a:gdLst/>
              <a:ahLst/>
              <a:cxnLst/>
              <a:rect l="l" t="t" r="r" b="b"/>
              <a:pathLst>
                <a:path w="67061" h="67062" extrusionOk="0">
                  <a:moveTo>
                    <a:pt x="0" y="1"/>
                  </a:moveTo>
                  <a:lnTo>
                    <a:pt x="0" y="67062"/>
                  </a:lnTo>
                  <a:lnTo>
                    <a:pt x="67061" y="67062"/>
                  </a:lnTo>
                  <a:lnTo>
                    <a:pt x="67061" y="1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10" name="Google Shape;2110;p42"/>
            <p:cNvGrpSpPr/>
            <p:nvPr/>
          </p:nvGrpSpPr>
          <p:grpSpPr>
            <a:xfrm>
              <a:off x="480323" y="5580"/>
              <a:ext cx="484925" cy="2690505"/>
              <a:chOff x="-237650" y="2312843"/>
              <a:chExt cx="484925" cy="2690505"/>
            </a:xfrm>
          </p:grpSpPr>
          <p:grpSp>
            <p:nvGrpSpPr>
              <p:cNvPr id="2111" name="Google Shape;2111;p42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112" name="Google Shape;2112;p42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3" name="Google Shape;2113;p42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4" name="Google Shape;2114;p42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5" name="Google Shape;2115;p42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6" name="Google Shape;2116;p42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7" name="Google Shape;2117;p42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8" name="Google Shape;2118;p42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9" name="Google Shape;2119;p42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0" name="Google Shape;2120;p42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1" name="Google Shape;2121;p42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2" name="Google Shape;2122;p42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3" name="Google Shape;2123;p42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4" name="Google Shape;2124;p42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5" name="Google Shape;2125;p42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6" name="Google Shape;2126;p42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7" name="Google Shape;2127;p42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8" name="Google Shape;2128;p42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9" name="Google Shape;2129;p42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0" name="Google Shape;2130;p42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1" name="Google Shape;2131;p42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2" name="Google Shape;2132;p42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3" name="Google Shape;2133;p42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4" name="Google Shape;2134;p42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5" name="Google Shape;2135;p42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136" name="Google Shape;2136;p42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137" name="Google Shape;2137;p42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8" name="Google Shape;2138;p42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9" name="Google Shape;2139;p42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0" name="Google Shape;2140;p42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1" name="Google Shape;2141;p42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2" name="Google Shape;2142;p42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3" name="Google Shape;2143;p42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4" name="Google Shape;2144;p42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5" name="Google Shape;2145;p42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6" name="Google Shape;2146;p42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7" name="Google Shape;2147;p42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8" name="Google Shape;2148;p42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9" name="Google Shape;2149;p42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0" name="Google Shape;2150;p42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1" name="Google Shape;2151;p42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2" name="Google Shape;2152;p42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3" name="Google Shape;2153;p42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4" name="Google Shape;2154;p42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5" name="Google Shape;2155;p42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6" name="Google Shape;2156;p42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7" name="Google Shape;2157;p42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8" name="Google Shape;2158;p42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9" name="Google Shape;2159;p42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0" name="Google Shape;2160;p42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2161" name="Google Shape;2161;p42"/>
          <p:cNvGrpSpPr/>
          <p:nvPr/>
        </p:nvGrpSpPr>
        <p:grpSpPr>
          <a:xfrm>
            <a:off x="8114750" y="-48500"/>
            <a:ext cx="1152016" cy="4034179"/>
            <a:chOff x="8114750" y="-48500"/>
            <a:chExt cx="1152016" cy="4034179"/>
          </a:xfrm>
        </p:grpSpPr>
        <p:sp>
          <p:nvSpPr>
            <p:cNvPr id="2162" name="Google Shape;2162;p42"/>
            <p:cNvSpPr/>
            <p:nvPr/>
          </p:nvSpPr>
          <p:spPr>
            <a:xfrm flipH="1">
              <a:off x="8428466" y="0"/>
              <a:ext cx="838300" cy="3985679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811475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64" name="Google Shape;2164;p42"/>
            <p:cNvGrpSpPr/>
            <p:nvPr/>
          </p:nvGrpSpPr>
          <p:grpSpPr>
            <a:xfrm flipH="1">
              <a:off x="8185445" y="2445275"/>
              <a:ext cx="484925" cy="1370250"/>
              <a:chOff x="3973200" y="1692800"/>
              <a:chExt cx="484925" cy="1370250"/>
            </a:xfrm>
          </p:grpSpPr>
          <p:sp>
            <p:nvSpPr>
              <p:cNvPr id="2165" name="Google Shape;2165;p42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6" name="Google Shape;2166;p42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7" name="Google Shape;2167;p42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8" name="Google Shape;2168;p42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9" name="Google Shape;2169;p42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0" name="Google Shape;2170;p42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1" name="Google Shape;2171;p42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2" name="Google Shape;2172;p42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3" name="Google Shape;2173;p42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4" name="Google Shape;2174;p42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5" name="Google Shape;2175;p42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6" name="Google Shape;2176;p42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7" name="Google Shape;2177;p42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8" name="Google Shape;2178;p42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9" name="Google Shape;2179;p42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0" name="Google Shape;2180;p42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1" name="Google Shape;2181;p42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2" name="Google Shape;2182;p42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3" name="Google Shape;2183;p42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4" name="Google Shape;2184;p42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5" name="Google Shape;2185;p42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6" name="Google Shape;2186;p42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7" name="Google Shape;2187;p42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8" name="Google Shape;2188;p42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9_1"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43"/>
          <p:cNvSpPr/>
          <p:nvPr/>
        </p:nvSpPr>
        <p:spPr>
          <a:xfrm>
            <a:off x="8714975" y="-3"/>
            <a:ext cx="838300" cy="4332195"/>
          </a:xfrm>
          <a:custGeom>
            <a:avLst/>
            <a:gdLst/>
            <a:ahLst/>
            <a:cxnLst/>
            <a:rect l="l" t="t" r="r" b="b"/>
            <a:pathLst>
              <a:path w="33532" h="119798" extrusionOk="0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1" name="Google Shape;2191;p43"/>
          <p:cNvSpPr/>
          <p:nvPr/>
        </p:nvSpPr>
        <p:spPr>
          <a:xfrm>
            <a:off x="-683320" y="-166464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92" name="Google Shape;2192;p43"/>
          <p:cNvGrpSpPr/>
          <p:nvPr/>
        </p:nvGrpSpPr>
        <p:grpSpPr>
          <a:xfrm>
            <a:off x="8891638" y="2137987"/>
            <a:ext cx="484925" cy="2690505"/>
            <a:chOff x="-237650" y="2312843"/>
            <a:chExt cx="484925" cy="2690505"/>
          </a:xfrm>
        </p:grpSpPr>
        <p:grpSp>
          <p:nvGrpSpPr>
            <p:cNvPr id="2193" name="Google Shape;2193;p43"/>
            <p:cNvGrpSpPr/>
            <p:nvPr/>
          </p:nvGrpSpPr>
          <p:grpSpPr>
            <a:xfrm rot="10800000" flipH="1">
              <a:off x="-237650" y="2312843"/>
              <a:ext cx="484925" cy="1370250"/>
              <a:chOff x="3973200" y="1692800"/>
              <a:chExt cx="484925" cy="1370250"/>
            </a:xfrm>
          </p:grpSpPr>
          <p:sp>
            <p:nvSpPr>
              <p:cNvPr id="2194" name="Google Shape;2194;p4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5" name="Google Shape;2195;p4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6" name="Google Shape;2196;p4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7" name="Google Shape;2197;p4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8" name="Google Shape;2198;p4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9" name="Google Shape;2199;p4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0" name="Google Shape;2200;p4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1" name="Google Shape;2201;p4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2" name="Google Shape;2202;p4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3" name="Google Shape;2203;p4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4" name="Google Shape;2204;p4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5" name="Google Shape;2205;p4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6" name="Google Shape;2206;p4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7" name="Google Shape;2207;p4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8" name="Google Shape;2208;p4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9" name="Google Shape;2209;p4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0" name="Google Shape;2210;p4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1" name="Google Shape;2211;p4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2" name="Google Shape;2212;p4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3" name="Google Shape;2213;p4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4" name="Google Shape;2214;p4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5" name="Google Shape;2215;p4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6" name="Google Shape;2216;p4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7" name="Google Shape;2217;p4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18" name="Google Shape;2218;p43"/>
            <p:cNvGrpSpPr/>
            <p:nvPr/>
          </p:nvGrpSpPr>
          <p:grpSpPr>
            <a:xfrm rot="10800000" flipH="1">
              <a:off x="-237650" y="3633099"/>
              <a:ext cx="484925" cy="1370250"/>
              <a:chOff x="3973200" y="1692800"/>
              <a:chExt cx="484925" cy="1370250"/>
            </a:xfrm>
          </p:grpSpPr>
          <p:sp>
            <p:nvSpPr>
              <p:cNvPr id="2219" name="Google Shape;2219;p43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0" name="Google Shape;2220;p43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1" name="Google Shape;2221;p43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2" name="Google Shape;2222;p43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3" name="Google Shape;2223;p43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4" name="Google Shape;2224;p43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5" name="Google Shape;2225;p43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6" name="Google Shape;2226;p43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7" name="Google Shape;2227;p43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8" name="Google Shape;2228;p43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9" name="Google Shape;2229;p43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0" name="Google Shape;2230;p43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1" name="Google Shape;2231;p43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2" name="Google Shape;2232;p43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3" name="Google Shape;2233;p43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4" name="Google Shape;2234;p43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5" name="Google Shape;2235;p43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6" name="Google Shape;2236;p43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7" name="Google Shape;2237;p43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8" name="Google Shape;2238;p43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9" name="Google Shape;2239;p43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0" name="Google Shape;2240;p43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1" name="Google Shape;2241;p43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2" name="Google Shape;2242;p43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19_1_1"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44"/>
          <p:cNvSpPr/>
          <p:nvPr/>
        </p:nvSpPr>
        <p:spPr>
          <a:xfrm>
            <a:off x="8570225" y="4557197"/>
            <a:ext cx="1150500" cy="11505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45" name="Google Shape;2245;p44"/>
          <p:cNvGrpSpPr/>
          <p:nvPr/>
        </p:nvGrpSpPr>
        <p:grpSpPr>
          <a:xfrm>
            <a:off x="362150" y="1360225"/>
            <a:ext cx="801075" cy="2423050"/>
            <a:chOff x="362150" y="1360225"/>
            <a:chExt cx="801075" cy="2423050"/>
          </a:xfrm>
        </p:grpSpPr>
        <p:sp>
          <p:nvSpPr>
            <p:cNvPr id="2246" name="Google Shape;2246;p44"/>
            <p:cNvSpPr/>
            <p:nvPr/>
          </p:nvSpPr>
          <p:spPr>
            <a:xfrm flipH="1">
              <a:off x="362150" y="1360225"/>
              <a:ext cx="624350" cy="242305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47" name="Google Shape;2247;p44"/>
            <p:cNvGrpSpPr/>
            <p:nvPr/>
          </p:nvGrpSpPr>
          <p:grpSpPr>
            <a:xfrm flipH="1">
              <a:off x="678300" y="2236150"/>
              <a:ext cx="484925" cy="1370250"/>
              <a:chOff x="3973200" y="1692800"/>
              <a:chExt cx="484925" cy="1370250"/>
            </a:xfrm>
          </p:grpSpPr>
          <p:sp>
            <p:nvSpPr>
              <p:cNvPr id="2248" name="Google Shape;2248;p44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272" name="Google Shape;2272;p44"/>
          <p:cNvGrpSpPr/>
          <p:nvPr/>
        </p:nvGrpSpPr>
        <p:grpSpPr>
          <a:xfrm>
            <a:off x="5176102" y="568453"/>
            <a:ext cx="3967900" cy="465900"/>
            <a:chOff x="2613600" y="4372375"/>
            <a:chExt cx="3967900" cy="465900"/>
          </a:xfrm>
        </p:grpSpPr>
        <p:sp>
          <p:nvSpPr>
            <p:cNvPr id="2273" name="Google Shape;2273;p44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44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44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44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44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44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632A67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CUSTOM_19_1_1_1"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5"/>
          <p:cNvSpPr/>
          <p:nvPr/>
        </p:nvSpPr>
        <p:spPr>
          <a:xfrm>
            <a:off x="8435895" y="4435375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91" name="Google Shape;2291;p45"/>
          <p:cNvGrpSpPr/>
          <p:nvPr/>
        </p:nvGrpSpPr>
        <p:grpSpPr>
          <a:xfrm>
            <a:off x="2" y="4372418"/>
            <a:ext cx="3967900" cy="465900"/>
            <a:chOff x="2613600" y="4372375"/>
            <a:chExt cx="3967900" cy="465900"/>
          </a:xfrm>
        </p:grpSpPr>
        <p:sp>
          <p:nvSpPr>
            <p:cNvPr id="2292" name="Google Shape;2292;p45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08" name="Google Shape;2308;p45"/>
          <p:cNvGrpSpPr/>
          <p:nvPr/>
        </p:nvGrpSpPr>
        <p:grpSpPr>
          <a:xfrm>
            <a:off x="7198517" y="-2471"/>
            <a:ext cx="1945925" cy="1376328"/>
            <a:chOff x="7198517" y="-2471"/>
            <a:chExt cx="1945925" cy="1376328"/>
          </a:xfrm>
        </p:grpSpPr>
        <p:sp>
          <p:nvSpPr>
            <p:cNvPr id="2309" name="Google Shape;2309;p45"/>
            <p:cNvSpPr/>
            <p:nvPr/>
          </p:nvSpPr>
          <p:spPr>
            <a:xfrm>
              <a:off x="7198517" y="-2471"/>
              <a:ext cx="1945925" cy="386675"/>
            </a:xfrm>
            <a:custGeom>
              <a:avLst/>
              <a:gdLst/>
              <a:ahLst/>
              <a:cxnLst/>
              <a:rect l="l" t="t" r="r" b="b"/>
              <a:pathLst>
                <a:path w="77837" h="15467" extrusionOk="0">
                  <a:moveTo>
                    <a:pt x="0" y="0"/>
                  </a:moveTo>
                  <a:lnTo>
                    <a:pt x="0" y="15466"/>
                  </a:lnTo>
                  <a:lnTo>
                    <a:pt x="77837" y="15466"/>
                  </a:lnTo>
                  <a:lnTo>
                    <a:pt x="77837" y="0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10" name="Google Shape;2310;p45"/>
            <p:cNvGrpSpPr/>
            <p:nvPr/>
          </p:nvGrpSpPr>
          <p:grpSpPr>
            <a:xfrm>
              <a:off x="8656817" y="3607"/>
              <a:ext cx="484925" cy="1370250"/>
              <a:chOff x="3973200" y="1692800"/>
              <a:chExt cx="484925" cy="1370250"/>
            </a:xfrm>
          </p:grpSpPr>
          <p:sp>
            <p:nvSpPr>
              <p:cNvPr id="2311" name="Google Shape;2311;p45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2" name="Google Shape;2312;p45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3" name="Google Shape;2313;p45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4" name="Google Shape;2314;p45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5" name="Google Shape;2315;p45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6" name="Google Shape;2316;p45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7" name="Google Shape;2317;p45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8" name="Google Shape;2318;p45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9" name="Google Shape;2319;p45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0" name="Google Shape;2320;p45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1" name="Google Shape;2321;p45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2" name="Google Shape;2322;p45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3" name="Google Shape;2323;p45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4" name="Google Shape;2324;p45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5" name="Google Shape;2325;p45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6" name="Google Shape;2326;p45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7" name="Google Shape;2327;p45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8" name="Google Shape;2328;p45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9" name="Google Shape;2329;p45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0" name="Google Shape;2330;p45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1" name="Google Shape;2331;p45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2" name="Google Shape;2332;p45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3" name="Google Shape;2333;p45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4" name="Google Shape;2334;p45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8">
  <p:cSld name="CUSTOM_19_1_1_1_1"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6"/>
          <p:cNvSpPr/>
          <p:nvPr/>
        </p:nvSpPr>
        <p:spPr>
          <a:xfrm>
            <a:off x="6232825" y="0"/>
            <a:ext cx="29112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37" name="Google Shape;2337;p46"/>
          <p:cNvGrpSpPr/>
          <p:nvPr/>
        </p:nvGrpSpPr>
        <p:grpSpPr>
          <a:xfrm>
            <a:off x="-371775" y="1367200"/>
            <a:ext cx="801075" cy="2423050"/>
            <a:chOff x="-371775" y="1367200"/>
            <a:chExt cx="801075" cy="2423050"/>
          </a:xfrm>
        </p:grpSpPr>
        <p:sp>
          <p:nvSpPr>
            <p:cNvPr id="2338" name="Google Shape;2338;p46"/>
            <p:cNvSpPr/>
            <p:nvPr/>
          </p:nvSpPr>
          <p:spPr>
            <a:xfrm flipH="1">
              <a:off x="-371775" y="1367200"/>
              <a:ext cx="624350" cy="242305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39" name="Google Shape;2339;p46"/>
            <p:cNvGrpSpPr/>
            <p:nvPr/>
          </p:nvGrpSpPr>
          <p:grpSpPr>
            <a:xfrm flipH="1">
              <a:off x="-55625" y="2243125"/>
              <a:ext cx="484925" cy="1370250"/>
              <a:chOff x="3973200" y="1692800"/>
              <a:chExt cx="484925" cy="1370250"/>
            </a:xfrm>
          </p:grpSpPr>
          <p:sp>
            <p:nvSpPr>
              <p:cNvPr id="2340" name="Google Shape;2340;p46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1" name="Google Shape;2341;p46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2" name="Google Shape;2342;p46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3" name="Google Shape;2343;p46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4" name="Google Shape;2344;p46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5" name="Google Shape;2345;p46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6" name="Google Shape;2346;p46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7" name="Google Shape;2347;p46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8" name="Google Shape;2348;p46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9" name="Google Shape;2349;p46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0" name="Google Shape;2350;p46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1" name="Google Shape;2351;p46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2" name="Google Shape;2352;p46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3" name="Google Shape;2353;p46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4" name="Google Shape;2354;p46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5" name="Google Shape;2355;p46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6" name="Google Shape;2356;p46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7" name="Google Shape;2357;p46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8" name="Google Shape;2358;p46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9" name="Google Shape;2359;p46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0" name="Google Shape;2360;p46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1" name="Google Shape;2361;p46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2" name="Google Shape;2362;p46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3" name="Google Shape;2363;p46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364" name="Google Shape;2364;p46"/>
          <p:cNvGrpSpPr/>
          <p:nvPr/>
        </p:nvGrpSpPr>
        <p:grpSpPr>
          <a:xfrm>
            <a:off x="5176127" y="234853"/>
            <a:ext cx="3967900" cy="465900"/>
            <a:chOff x="2613600" y="4372375"/>
            <a:chExt cx="3967900" cy="465900"/>
          </a:xfrm>
        </p:grpSpPr>
        <p:sp>
          <p:nvSpPr>
            <p:cNvPr id="2365" name="Google Shape;2365;p46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81" name="Google Shape;2381;p46"/>
          <p:cNvSpPr/>
          <p:nvPr/>
        </p:nvSpPr>
        <p:spPr>
          <a:xfrm>
            <a:off x="7591659" y="430841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9">
  <p:cSld name="CUSTOM_19_1_1_1_1_1"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47"/>
          <p:cNvSpPr/>
          <p:nvPr/>
        </p:nvSpPr>
        <p:spPr>
          <a:xfrm flipH="1">
            <a:off x="8729045" y="1085207"/>
            <a:ext cx="838300" cy="2994950"/>
          </a:xfrm>
          <a:custGeom>
            <a:avLst/>
            <a:gdLst/>
            <a:ahLst/>
            <a:cxnLst/>
            <a:rect l="l" t="t" r="r" b="b"/>
            <a:pathLst>
              <a:path w="33532" h="119798" extrusionOk="0">
                <a:moveTo>
                  <a:pt x="1" y="0"/>
                </a:moveTo>
                <a:lnTo>
                  <a:pt x="1" y="119797"/>
                </a:lnTo>
                <a:lnTo>
                  <a:pt x="33531" y="119797"/>
                </a:lnTo>
                <a:lnTo>
                  <a:pt x="33531" y="0"/>
                </a:ln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4" name="Google Shape;2384;p47"/>
          <p:cNvGrpSpPr/>
          <p:nvPr/>
        </p:nvGrpSpPr>
        <p:grpSpPr>
          <a:xfrm flipH="1">
            <a:off x="8493613" y="2539882"/>
            <a:ext cx="484925" cy="1370250"/>
            <a:chOff x="3973200" y="1692800"/>
            <a:chExt cx="484925" cy="1370250"/>
          </a:xfrm>
        </p:grpSpPr>
        <p:sp>
          <p:nvSpPr>
            <p:cNvPr id="2385" name="Google Shape;2385;p47"/>
            <p:cNvSpPr/>
            <p:nvPr/>
          </p:nvSpPr>
          <p:spPr>
            <a:xfrm>
              <a:off x="397320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397320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3981125" y="2069925"/>
              <a:ext cx="50725" cy="50750"/>
            </a:xfrm>
            <a:custGeom>
              <a:avLst/>
              <a:gdLst/>
              <a:ahLst/>
              <a:cxnLst/>
              <a:rect l="l" t="t" r="r" b="b"/>
              <a:pathLst>
                <a:path w="2029" h="2030" extrusionOk="0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397320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3981125" y="2447075"/>
              <a:ext cx="50725" cy="50725"/>
            </a:xfrm>
            <a:custGeom>
              <a:avLst/>
              <a:gdLst/>
              <a:ahLst/>
              <a:cxnLst/>
              <a:rect l="l" t="t" r="r" b="b"/>
              <a:pathLst>
                <a:path w="2029" h="2029" extrusionOk="0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397320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3981125" y="2825800"/>
              <a:ext cx="50725" cy="49150"/>
            </a:xfrm>
            <a:custGeom>
              <a:avLst/>
              <a:gdLst/>
              <a:ahLst/>
              <a:cxnLst/>
              <a:rect l="l" t="t" r="r" b="b"/>
              <a:pathLst>
                <a:path w="2029" h="1966" extrusionOk="0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397320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47"/>
            <p:cNvSpPr/>
            <p:nvPr/>
          </p:nvSpPr>
          <p:spPr>
            <a:xfrm>
              <a:off x="418555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47"/>
            <p:cNvSpPr/>
            <p:nvPr/>
          </p:nvSpPr>
          <p:spPr>
            <a:xfrm>
              <a:off x="418555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4185550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418555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4185550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47"/>
            <p:cNvSpPr/>
            <p:nvPr/>
          </p:nvSpPr>
          <p:spPr>
            <a:xfrm>
              <a:off x="418555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47"/>
            <p:cNvSpPr/>
            <p:nvPr/>
          </p:nvSpPr>
          <p:spPr>
            <a:xfrm>
              <a:off x="4185550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47"/>
            <p:cNvSpPr/>
            <p:nvPr/>
          </p:nvSpPr>
          <p:spPr>
            <a:xfrm>
              <a:off x="418555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47"/>
            <p:cNvSpPr/>
            <p:nvPr/>
          </p:nvSpPr>
          <p:spPr>
            <a:xfrm>
              <a:off x="4399475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2" name="Google Shape;2402;p47"/>
            <p:cNvSpPr/>
            <p:nvPr/>
          </p:nvSpPr>
          <p:spPr>
            <a:xfrm>
              <a:off x="4399475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3" name="Google Shape;2403;p47"/>
            <p:cNvSpPr/>
            <p:nvPr/>
          </p:nvSpPr>
          <p:spPr>
            <a:xfrm>
              <a:off x="4399475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47"/>
            <p:cNvSpPr/>
            <p:nvPr/>
          </p:nvSpPr>
          <p:spPr>
            <a:xfrm>
              <a:off x="4399475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47"/>
            <p:cNvSpPr/>
            <p:nvPr/>
          </p:nvSpPr>
          <p:spPr>
            <a:xfrm>
              <a:off x="4399475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47"/>
            <p:cNvSpPr/>
            <p:nvPr/>
          </p:nvSpPr>
          <p:spPr>
            <a:xfrm>
              <a:off x="4399475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47"/>
            <p:cNvSpPr/>
            <p:nvPr/>
          </p:nvSpPr>
          <p:spPr>
            <a:xfrm>
              <a:off x="4399475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47"/>
            <p:cNvSpPr/>
            <p:nvPr/>
          </p:nvSpPr>
          <p:spPr>
            <a:xfrm>
              <a:off x="4399475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09" name="Google Shape;2409;p47"/>
          <p:cNvGrpSpPr/>
          <p:nvPr/>
        </p:nvGrpSpPr>
        <p:grpSpPr>
          <a:xfrm>
            <a:off x="-2890598" y="4632165"/>
            <a:ext cx="3967900" cy="465900"/>
            <a:chOff x="2613600" y="4372375"/>
            <a:chExt cx="3967900" cy="465900"/>
          </a:xfrm>
        </p:grpSpPr>
        <p:sp>
          <p:nvSpPr>
            <p:cNvPr id="2410" name="Google Shape;2410;p47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47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47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47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47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47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47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47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47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47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47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47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47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47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47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47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26" name="Google Shape;2426;p47"/>
          <p:cNvSpPr/>
          <p:nvPr/>
        </p:nvSpPr>
        <p:spPr>
          <a:xfrm>
            <a:off x="-719053" y="-695678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0">
  <p:cSld name="CUSTOM_19_1_1_1_1_1_1"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48"/>
          <p:cNvSpPr/>
          <p:nvPr/>
        </p:nvSpPr>
        <p:spPr>
          <a:xfrm>
            <a:off x="-1262775" y="-1957825"/>
            <a:ext cx="3959700" cy="3959700"/>
          </a:xfrm>
          <a:prstGeom prst="ellipse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9" name="Google Shape;2429;p48"/>
          <p:cNvSpPr/>
          <p:nvPr/>
        </p:nvSpPr>
        <p:spPr>
          <a:xfrm rot="10800000" flipH="1">
            <a:off x="7198067" y="4759893"/>
            <a:ext cx="1945925" cy="386675"/>
          </a:xfrm>
          <a:custGeom>
            <a:avLst/>
            <a:gdLst/>
            <a:ahLst/>
            <a:cxnLst/>
            <a:rect l="l" t="t" r="r" b="b"/>
            <a:pathLst>
              <a:path w="77837" h="15467" extrusionOk="0">
                <a:moveTo>
                  <a:pt x="0" y="0"/>
                </a:moveTo>
                <a:lnTo>
                  <a:pt x="0" y="15466"/>
                </a:lnTo>
                <a:lnTo>
                  <a:pt x="77837" y="15466"/>
                </a:lnTo>
                <a:lnTo>
                  <a:pt x="77837" y="0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30" name="Google Shape;2430;p48"/>
          <p:cNvGrpSpPr/>
          <p:nvPr/>
        </p:nvGrpSpPr>
        <p:grpSpPr>
          <a:xfrm rot="10800000" flipH="1">
            <a:off x="8656367" y="3776306"/>
            <a:ext cx="484925" cy="1370250"/>
            <a:chOff x="3973200" y="1692800"/>
            <a:chExt cx="484925" cy="1370250"/>
          </a:xfrm>
        </p:grpSpPr>
        <p:sp>
          <p:nvSpPr>
            <p:cNvPr id="2431" name="Google Shape;2431;p48"/>
            <p:cNvSpPr/>
            <p:nvPr/>
          </p:nvSpPr>
          <p:spPr>
            <a:xfrm>
              <a:off x="397320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397320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3981125" y="2069925"/>
              <a:ext cx="50725" cy="50750"/>
            </a:xfrm>
            <a:custGeom>
              <a:avLst/>
              <a:gdLst/>
              <a:ahLst/>
              <a:cxnLst/>
              <a:rect l="l" t="t" r="r" b="b"/>
              <a:pathLst>
                <a:path w="2029" h="2030" extrusionOk="0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397320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3981125" y="2447075"/>
              <a:ext cx="50725" cy="50725"/>
            </a:xfrm>
            <a:custGeom>
              <a:avLst/>
              <a:gdLst/>
              <a:ahLst/>
              <a:cxnLst/>
              <a:rect l="l" t="t" r="r" b="b"/>
              <a:pathLst>
                <a:path w="2029" h="2029" extrusionOk="0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397320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3981125" y="2825800"/>
              <a:ext cx="50725" cy="49150"/>
            </a:xfrm>
            <a:custGeom>
              <a:avLst/>
              <a:gdLst/>
              <a:ahLst/>
              <a:cxnLst/>
              <a:rect l="l" t="t" r="r" b="b"/>
              <a:pathLst>
                <a:path w="2029" h="1966" extrusionOk="0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397320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418555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418555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4185550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418555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4185550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418555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4185550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418555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4399475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4399475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4399475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4399475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4399475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4399475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4399475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4399475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6"/>
          <p:cNvGrpSpPr/>
          <p:nvPr/>
        </p:nvGrpSpPr>
        <p:grpSpPr>
          <a:xfrm>
            <a:off x="8656817" y="3607"/>
            <a:ext cx="484925" cy="1370250"/>
            <a:chOff x="3973200" y="1692800"/>
            <a:chExt cx="484925" cy="1370250"/>
          </a:xfrm>
        </p:grpSpPr>
        <p:sp>
          <p:nvSpPr>
            <p:cNvPr id="181" name="Google Shape;181;p6"/>
            <p:cNvSpPr/>
            <p:nvPr/>
          </p:nvSpPr>
          <p:spPr>
            <a:xfrm>
              <a:off x="397320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397320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3981125" y="2069925"/>
              <a:ext cx="50725" cy="50750"/>
            </a:xfrm>
            <a:custGeom>
              <a:avLst/>
              <a:gdLst/>
              <a:ahLst/>
              <a:cxnLst/>
              <a:rect l="l" t="t" r="r" b="b"/>
              <a:pathLst>
                <a:path w="2029" h="2030" extrusionOk="0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97320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981125" y="2447075"/>
              <a:ext cx="50725" cy="50725"/>
            </a:xfrm>
            <a:custGeom>
              <a:avLst/>
              <a:gdLst/>
              <a:ahLst/>
              <a:cxnLst/>
              <a:rect l="l" t="t" r="r" b="b"/>
              <a:pathLst>
                <a:path w="2029" h="2029" extrusionOk="0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97320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981125" y="2825800"/>
              <a:ext cx="50725" cy="49150"/>
            </a:xfrm>
            <a:custGeom>
              <a:avLst/>
              <a:gdLst/>
              <a:ahLst/>
              <a:cxnLst/>
              <a:rect l="l" t="t" r="r" b="b"/>
              <a:pathLst>
                <a:path w="2029" h="1966" extrusionOk="0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320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18555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18555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185550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18555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185550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18555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185550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18555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399475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399475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399475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399475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399475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399475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399475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399475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5" name="Google Shape;205;p6"/>
          <p:cNvGrpSpPr/>
          <p:nvPr/>
        </p:nvGrpSpPr>
        <p:grpSpPr>
          <a:xfrm>
            <a:off x="-2890598" y="4632165"/>
            <a:ext cx="3967900" cy="465900"/>
            <a:chOff x="2613600" y="4372375"/>
            <a:chExt cx="3967900" cy="465900"/>
          </a:xfrm>
        </p:grpSpPr>
        <p:sp>
          <p:nvSpPr>
            <p:cNvPr id="206" name="Google Shape;206;p6"/>
            <p:cNvSpPr/>
            <p:nvPr/>
          </p:nvSpPr>
          <p:spPr>
            <a:xfrm>
              <a:off x="26136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8481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3081075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33140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54852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7814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014400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2473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4818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71480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477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182275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5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4152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1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648150" y="4372375"/>
              <a:ext cx="467475" cy="465900"/>
            </a:xfrm>
            <a:custGeom>
              <a:avLst/>
              <a:gdLst/>
              <a:ahLst/>
              <a:cxnLst/>
              <a:rect l="l" t="t" r="r" b="b"/>
              <a:pathLst>
                <a:path w="18699" h="18636" fill="none" extrusionOk="0">
                  <a:moveTo>
                    <a:pt x="0" y="18636"/>
                  </a:moveTo>
                  <a:lnTo>
                    <a:pt x="18698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881075" y="4372375"/>
              <a:ext cx="467500" cy="465900"/>
            </a:xfrm>
            <a:custGeom>
              <a:avLst/>
              <a:gdLst/>
              <a:ahLst/>
              <a:cxnLst/>
              <a:rect l="l" t="t" r="r" b="b"/>
              <a:pathLst>
                <a:path w="18700" h="18636" fill="none" extrusionOk="0">
                  <a:moveTo>
                    <a:pt x="1" y="18636"/>
                  </a:moveTo>
                  <a:lnTo>
                    <a:pt x="18699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115600" y="4372375"/>
              <a:ext cx="465900" cy="465900"/>
            </a:xfrm>
            <a:custGeom>
              <a:avLst/>
              <a:gdLst/>
              <a:ahLst/>
              <a:cxnLst/>
              <a:rect l="l" t="t" r="r" b="b"/>
              <a:pathLst>
                <a:path w="18636" h="18636" fill="none" extrusionOk="0">
                  <a:moveTo>
                    <a:pt x="0" y="18636"/>
                  </a:moveTo>
                  <a:lnTo>
                    <a:pt x="18636" y="1"/>
                  </a:lnTo>
                </a:path>
              </a:pathLst>
            </a:custGeom>
            <a:noFill/>
            <a:ln w="28575" cap="flat" cmpd="sng">
              <a:solidFill>
                <a:srgbClr val="187894"/>
              </a:solidFill>
              <a:prstDash val="solid"/>
              <a:miter lim="633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" name="Google Shape;222;p6"/>
          <p:cNvSpPr/>
          <p:nvPr/>
        </p:nvSpPr>
        <p:spPr>
          <a:xfrm>
            <a:off x="-719053" y="-695678"/>
            <a:ext cx="1404900" cy="1404900"/>
          </a:xfrm>
          <a:prstGeom prst="ellipse">
            <a:avLst/>
          </a:pr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6"/>
          <p:cNvSpPr/>
          <p:nvPr/>
        </p:nvSpPr>
        <p:spPr>
          <a:xfrm>
            <a:off x="7198517" y="-2471"/>
            <a:ext cx="1945925" cy="386675"/>
          </a:xfrm>
          <a:custGeom>
            <a:avLst/>
            <a:gdLst/>
            <a:ahLst/>
            <a:cxnLst/>
            <a:rect l="l" t="t" r="r" b="b"/>
            <a:pathLst>
              <a:path w="77837" h="15467" extrusionOk="0">
                <a:moveTo>
                  <a:pt x="0" y="0"/>
                </a:moveTo>
                <a:lnTo>
                  <a:pt x="0" y="15466"/>
                </a:lnTo>
                <a:lnTo>
                  <a:pt x="77837" y="15466"/>
                </a:lnTo>
                <a:lnTo>
                  <a:pt x="77837" y="0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6"/>
          <p:cNvSpPr txBox="1"/>
          <p:nvPr>
            <p:ph type="title"/>
          </p:nvPr>
        </p:nvSpPr>
        <p:spPr>
          <a:xfrm>
            <a:off x="717150" y="412385"/>
            <a:ext cx="7709700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0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/>
          <p:nvPr/>
        </p:nvSpPr>
        <p:spPr>
          <a:xfrm>
            <a:off x="0" y="0"/>
            <a:ext cx="57972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7" name="Google Shape;227;p7"/>
          <p:cNvGrpSpPr/>
          <p:nvPr/>
        </p:nvGrpSpPr>
        <p:grpSpPr>
          <a:xfrm>
            <a:off x="8647650" y="1085207"/>
            <a:ext cx="982500" cy="2994950"/>
            <a:chOff x="8647650" y="1085207"/>
            <a:chExt cx="982500" cy="2994950"/>
          </a:xfrm>
        </p:grpSpPr>
        <p:sp>
          <p:nvSpPr>
            <p:cNvPr id="228" name="Google Shape;228;p7"/>
            <p:cNvSpPr/>
            <p:nvPr/>
          </p:nvSpPr>
          <p:spPr>
            <a:xfrm flipH="1">
              <a:off x="8791850" y="1085207"/>
              <a:ext cx="838300" cy="2994950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9" name="Google Shape;229;p7"/>
            <p:cNvGrpSpPr/>
            <p:nvPr/>
          </p:nvGrpSpPr>
          <p:grpSpPr>
            <a:xfrm flipH="1">
              <a:off x="8647650" y="2539882"/>
              <a:ext cx="484925" cy="1370250"/>
              <a:chOff x="3973200" y="1692800"/>
              <a:chExt cx="484925" cy="137025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54" name="Google Shape;254;p7"/>
          <p:cNvSpPr/>
          <p:nvPr/>
        </p:nvSpPr>
        <p:spPr>
          <a:xfrm>
            <a:off x="-707554" y="-702375"/>
            <a:ext cx="1404900" cy="1404900"/>
          </a:xfrm>
          <a:prstGeom prst="ellipse">
            <a:avLst/>
          </a:prstGeom>
          <a:solidFill>
            <a:srgbClr val="FF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7"/>
          <p:cNvSpPr txBox="1"/>
          <p:nvPr>
            <p:ph type="title"/>
          </p:nvPr>
        </p:nvSpPr>
        <p:spPr>
          <a:xfrm>
            <a:off x="621075" y="412603"/>
            <a:ext cx="3103200" cy="14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6" name="Google Shape;256;p7"/>
          <p:cNvSpPr txBox="1"/>
          <p:nvPr>
            <p:ph type="subTitle" idx="1"/>
          </p:nvPr>
        </p:nvSpPr>
        <p:spPr>
          <a:xfrm>
            <a:off x="621075" y="1855150"/>
            <a:ext cx="4976100" cy="27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40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/>
          <p:nvPr/>
        </p:nvSpPr>
        <p:spPr>
          <a:xfrm>
            <a:off x="-834224" y="4308400"/>
            <a:ext cx="1670200" cy="835100"/>
          </a:xfrm>
          <a:custGeom>
            <a:avLst/>
            <a:gdLst/>
            <a:ahLst/>
            <a:cxnLst/>
            <a:rect l="l" t="t" r="r" b="b"/>
            <a:pathLst>
              <a:path w="66808" h="33404" extrusionOk="0">
                <a:moveTo>
                  <a:pt x="33404" y="0"/>
                </a:moveTo>
                <a:cubicBezTo>
                  <a:pt x="14959" y="0"/>
                  <a:pt x="0" y="14959"/>
                  <a:pt x="0" y="33404"/>
                </a:cubicBezTo>
                <a:lnTo>
                  <a:pt x="66808" y="33404"/>
                </a:lnTo>
                <a:cubicBezTo>
                  <a:pt x="66808" y="14959"/>
                  <a:pt x="51849" y="0"/>
                  <a:pt x="33404" y="0"/>
                </a:cubicBezTo>
                <a:close/>
              </a:path>
            </a:pathLst>
          </a:cu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8"/>
          <p:cNvSpPr/>
          <p:nvPr/>
        </p:nvSpPr>
        <p:spPr>
          <a:xfrm>
            <a:off x="3409504" y="3786275"/>
            <a:ext cx="2324991" cy="131624"/>
          </a:xfrm>
          <a:custGeom>
            <a:avLst/>
            <a:gdLst/>
            <a:ahLst/>
            <a:cxnLst/>
            <a:rect l="l" t="t" r="r" b="b"/>
            <a:pathLst>
              <a:path w="77837" h="15467" extrusionOk="0">
                <a:moveTo>
                  <a:pt x="0" y="0"/>
                </a:moveTo>
                <a:lnTo>
                  <a:pt x="0" y="15466"/>
                </a:lnTo>
                <a:lnTo>
                  <a:pt x="77837" y="15466"/>
                </a:lnTo>
                <a:lnTo>
                  <a:pt x="77837" y="0"/>
                </a:lnTo>
                <a:close/>
              </a:path>
            </a:pathLst>
          </a:custGeom>
          <a:solidFill>
            <a:srgbClr val="18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0" name="Google Shape;260;p8"/>
          <p:cNvGrpSpPr/>
          <p:nvPr/>
        </p:nvGrpSpPr>
        <p:grpSpPr>
          <a:xfrm>
            <a:off x="-5822" y="-1125"/>
            <a:ext cx="971071" cy="2697211"/>
            <a:chOff x="-5822" y="-1125"/>
            <a:chExt cx="971071" cy="2697211"/>
          </a:xfrm>
        </p:grpSpPr>
        <p:sp>
          <p:nvSpPr>
            <p:cNvPr id="261" name="Google Shape;261;p8"/>
            <p:cNvSpPr/>
            <p:nvPr/>
          </p:nvSpPr>
          <p:spPr>
            <a:xfrm>
              <a:off x="-5822" y="-1125"/>
              <a:ext cx="716211" cy="1676550"/>
            </a:xfrm>
            <a:custGeom>
              <a:avLst/>
              <a:gdLst/>
              <a:ahLst/>
              <a:cxnLst/>
              <a:rect l="l" t="t" r="r" b="b"/>
              <a:pathLst>
                <a:path w="67061" h="67062" extrusionOk="0">
                  <a:moveTo>
                    <a:pt x="0" y="1"/>
                  </a:moveTo>
                  <a:lnTo>
                    <a:pt x="0" y="67062"/>
                  </a:lnTo>
                  <a:lnTo>
                    <a:pt x="67061" y="67062"/>
                  </a:lnTo>
                  <a:lnTo>
                    <a:pt x="67061" y="1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2" name="Google Shape;262;p8"/>
            <p:cNvGrpSpPr/>
            <p:nvPr/>
          </p:nvGrpSpPr>
          <p:grpSpPr>
            <a:xfrm>
              <a:off x="480323" y="5580"/>
              <a:ext cx="484925" cy="2690505"/>
              <a:chOff x="-237650" y="2312843"/>
              <a:chExt cx="484925" cy="2690505"/>
            </a:xfrm>
          </p:grpSpPr>
          <p:grpSp>
            <p:nvGrpSpPr>
              <p:cNvPr id="263" name="Google Shape;263;p8"/>
              <p:cNvGrpSpPr/>
              <p:nvPr/>
            </p:nvGrpSpPr>
            <p:grpSpPr>
              <a:xfrm rot="10800000" flipH="1">
                <a:off x="-237650" y="2312843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64" name="Google Shape;264;p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5" name="Google Shape;265;p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6" name="Google Shape;266;p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7" name="Google Shape;267;p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0" name="Google Shape;270;p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1" name="Google Shape;271;p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2" name="Google Shape;272;p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3" name="Google Shape;273;p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4" name="Google Shape;274;p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" name="Google Shape;276;p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" name="Google Shape;278;p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9" name="Google Shape;279;p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0" name="Google Shape;280;p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4" name="Google Shape;284;p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5" name="Google Shape;285;p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6" name="Google Shape;286;p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7" name="Google Shape;287;p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88" name="Google Shape;288;p8"/>
              <p:cNvGrpSpPr/>
              <p:nvPr/>
            </p:nvGrpSpPr>
            <p:grpSpPr>
              <a:xfrm rot="10800000" flipH="1">
                <a:off x="-237650" y="3633099"/>
                <a:ext cx="484925" cy="1370250"/>
                <a:chOff x="3973200" y="1692800"/>
                <a:chExt cx="484925" cy="1370250"/>
              </a:xfrm>
            </p:grpSpPr>
            <p:sp>
              <p:nvSpPr>
                <p:cNvPr id="289" name="Google Shape;289;p8"/>
                <p:cNvSpPr/>
                <p:nvPr/>
              </p:nvSpPr>
              <p:spPr>
                <a:xfrm>
                  <a:off x="397320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444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0" name="Google Shape;290;p8"/>
                <p:cNvSpPr/>
                <p:nvPr/>
              </p:nvSpPr>
              <p:spPr>
                <a:xfrm>
                  <a:off x="397320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40" y="0"/>
                      </a:moveTo>
                      <a:cubicBezTo>
                        <a:pt x="1404" y="0"/>
                        <a:pt x="1368" y="2"/>
                        <a:pt x="1332" y="6"/>
                      </a:cubicBezTo>
                      <a:cubicBezTo>
                        <a:pt x="444" y="6"/>
                        <a:pt x="1" y="1084"/>
                        <a:pt x="634" y="1654"/>
                      </a:cubicBezTo>
                      <a:cubicBezTo>
                        <a:pt x="841" y="1861"/>
                        <a:pt x="1094" y="1953"/>
                        <a:pt x="1341" y="1953"/>
                      </a:cubicBezTo>
                      <a:cubicBezTo>
                        <a:pt x="1855" y="1953"/>
                        <a:pt x="2346" y="1556"/>
                        <a:pt x="2346" y="957"/>
                      </a:cubicBezTo>
                      <a:cubicBezTo>
                        <a:pt x="2346" y="423"/>
                        <a:pt x="1957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" name="Google Shape;291;p8"/>
                <p:cNvSpPr/>
                <p:nvPr/>
              </p:nvSpPr>
              <p:spPr>
                <a:xfrm>
                  <a:off x="3981125" y="2069925"/>
                  <a:ext cx="50725" cy="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30" extrusionOk="0">
                      <a:moveTo>
                        <a:pt x="1015" y="1"/>
                      </a:moveTo>
                      <a:cubicBezTo>
                        <a:pt x="444" y="1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1"/>
                        <a:pt x="101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>
                  <a:off x="397320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2" y="1"/>
                      </a:moveTo>
                      <a:cubicBezTo>
                        <a:pt x="444" y="1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4"/>
                        <a:pt x="2346" y="1015"/>
                      </a:cubicBezTo>
                      <a:cubicBezTo>
                        <a:pt x="2346" y="444"/>
                        <a:pt x="1902" y="1"/>
                        <a:pt x="1332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>
                  <a:off x="3981125" y="2447075"/>
                  <a:ext cx="507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2029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1015"/>
                      </a:cubicBezTo>
                      <a:cubicBezTo>
                        <a:pt x="1" y="1585"/>
                        <a:pt x="444" y="2029"/>
                        <a:pt x="1015" y="2029"/>
                      </a:cubicBezTo>
                      <a:cubicBezTo>
                        <a:pt x="1585" y="2029"/>
                        <a:pt x="2029" y="1585"/>
                        <a:pt x="2029" y="1015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4" name="Google Shape;294;p8"/>
                <p:cNvSpPr/>
                <p:nvPr/>
              </p:nvSpPr>
              <p:spPr>
                <a:xfrm>
                  <a:off x="397320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2" y="0"/>
                      </a:moveTo>
                      <a:cubicBezTo>
                        <a:pt x="444" y="0"/>
                        <a:pt x="1" y="1078"/>
                        <a:pt x="634" y="1712"/>
                      </a:cubicBezTo>
                      <a:cubicBezTo>
                        <a:pt x="841" y="1918"/>
                        <a:pt x="1094" y="2010"/>
                        <a:pt x="1341" y="2010"/>
                      </a:cubicBezTo>
                      <a:cubicBezTo>
                        <a:pt x="1855" y="2010"/>
                        <a:pt x="2346" y="1613"/>
                        <a:pt x="2346" y="1014"/>
                      </a:cubicBezTo>
                      <a:cubicBezTo>
                        <a:pt x="2346" y="507"/>
                        <a:pt x="1902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5" name="Google Shape;295;p8"/>
                <p:cNvSpPr/>
                <p:nvPr/>
              </p:nvSpPr>
              <p:spPr>
                <a:xfrm>
                  <a:off x="3981125" y="2825800"/>
                  <a:ext cx="5072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1966" extrusionOk="0">
                      <a:moveTo>
                        <a:pt x="1015" y="0"/>
                      </a:moveTo>
                      <a:cubicBezTo>
                        <a:pt x="444" y="0"/>
                        <a:pt x="1" y="444"/>
                        <a:pt x="1" y="951"/>
                      </a:cubicBezTo>
                      <a:cubicBezTo>
                        <a:pt x="1" y="1522"/>
                        <a:pt x="444" y="1965"/>
                        <a:pt x="1015" y="1965"/>
                      </a:cubicBezTo>
                      <a:cubicBezTo>
                        <a:pt x="1585" y="1965"/>
                        <a:pt x="2029" y="1522"/>
                        <a:pt x="2029" y="951"/>
                      </a:cubicBezTo>
                      <a:cubicBezTo>
                        <a:pt x="2029" y="444"/>
                        <a:pt x="1585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6" name="Google Shape;296;p8"/>
                <p:cNvSpPr/>
                <p:nvPr/>
              </p:nvSpPr>
              <p:spPr>
                <a:xfrm>
                  <a:off x="397320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7" y="1"/>
                        <a:pt x="1364" y="2"/>
                        <a:pt x="1332" y="6"/>
                      </a:cubicBezTo>
                      <a:cubicBezTo>
                        <a:pt x="444" y="6"/>
                        <a:pt x="1" y="1020"/>
                        <a:pt x="634" y="1654"/>
                      </a:cubicBezTo>
                      <a:cubicBezTo>
                        <a:pt x="841" y="1860"/>
                        <a:pt x="1094" y="1952"/>
                        <a:pt x="1341" y="1952"/>
                      </a:cubicBezTo>
                      <a:cubicBezTo>
                        <a:pt x="1855" y="1952"/>
                        <a:pt x="2346" y="1556"/>
                        <a:pt x="2346" y="957"/>
                      </a:cubicBezTo>
                      <a:cubicBezTo>
                        <a:pt x="2346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7" name="Google Shape;297;p8"/>
                <p:cNvSpPr/>
                <p:nvPr/>
              </p:nvSpPr>
              <p:spPr>
                <a:xfrm>
                  <a:off x="4185550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8" name="Google Shape;298;p8"/>
                <p:cNvSpPr/>
                <p:nvPr/>
              </p:nvSpPr>
              <p:spPr>
                <a:xfrm>
                  <a:off x="4185550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91" y="0"/>
                      </a:moveTo>
                      <a:cubicBezTo>
                        <a:pt x="1459" y="0"/>
                        <a:pt x="1427" y="2"/>
                        <a:pt x="1395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" name="Google Shape;299;p8"/>
                <p:cNvSpPr/>
                <p:nvPr/>
              </p:nvSpPr>
              <p:spPr>
                <a:xfrm>
                  <a:off x="4185550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>
                  <a:off x="4185550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1" name="Google Shape;301;p8"/>
                <p:cNvSpPr/>
                <p:nvPr/>
              </p:nvSpPr>
              <p:spPr>
                <a:xfrm>
                  <a:off x="4185550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2" name="Google Shape;302;p8"/>
                <p:cNvSpPr/>
                <p:nvPr/>
              </p:nvSpPr>
              <p:spPr>
                <a:xfrm>
                  <a:off x="4185550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95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95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3" name="Google Shape;303;p8"/>
                <p:cNvSpPr/>
                <p:nvPr/>
              </p:nvSpPr>
              <p:spPr>
                <a:xfrm>
                  <a:off x="4185550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95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4" name="Google Shape;304;p8"/>
                <p:cNvSpPr/>
                <p:nvPr/>
              </p:nvSpPr>
              <p:spPr>
                <a:xfrm>
                  <a:off x="4185550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81" y="1"/>
                      </a:moveTo>
                      <a:cubicBezTo>
                        <a:pt x="1452" y="1"/>
                        <a:pt x="1424" y="2"/>
                        <a:pt x="1395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8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5" name="Google Shape;305;p8"/>
                <p:cNvSpPr/>
                <p:nvPr/>
              </p:nvSpPr>
              <p:spPr>
                <a:xfrm>
                  <a:off x="4399475" y="169280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" name="Google Shape;306;p8"/>
                <p:cNvSpPr/>
                <p:nvPr/>
              </p:nvSpPr>
              <p:spPr>
                <a:xfrm>
                  <a:off x="4399475" y="1882800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39" y="0"/>
                      </a:moveTo>
                      <a:cubicBezTo>
                        <a:pt x="1404" y="0"/>
                        <a:pt x="1368" y="2"/>
                        <a:pt x="1331" y="6"/>
                      </a:cubicBezTo>
                      <a:cubicBezTo>
                        <a:pt x="444" y="6"/>
                        <a:pt x="0" y="1084"/>
                        <a:pt x="634" y="1654"/>
                      </a:cubicBezTo>
                      <a:cubicBezTo>
                        <a:pt x="840" y="1861"/>
                        <a:pt x="1093" y="1953"/>
                        <a:pt x="1341" y="1953"/>
                      </a:cubicBezTo>
                      <a:cubicBezTo>
                        <a:pt x="1855" y="1953"/>
                        <a:pt x="2345" y="1556"/>
                        <a:pt x="2345" y="957"/>
                      </a:cubicBezTo>
                      <a:cubicBezTo>
                        <a:pt x="2345" y="423"/>
                        <a:pt x="1957" y="0"/>
                        <a:pt x="1439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" name="Google Shape;307;p8"/>
                <p:cNvSpPr/>
                <p:nvPr/>
              </p:nvSpPr>
              <p:spPr>
                <a:xfrm>
                  <a:off x="4399475" y="206992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>
                  <a:off x="4399475" y="22585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4"/>
                        <a:pt x="2345" y="1015"/>
                      </a:cubicBezTo>
                      <a:cubicBezTo>
                        <a:pt x="2345" y="444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>
                  <a:off x="4399475" y="2447075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5"/>
                      </a:cubicBezTo>
                      <a:cubicBezTo>
                        <a:pt x="2345" y="444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>
                  <a:off x="4399475" y="2635650"/>
                  <a:ext cx="58650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0" extrusionOk="0">
                      <a:moveTo>
                        <a:pt x="1331" y="0"/>
                      </a:moveTo>
                      <a:cubicBezTo>
                        <a:pt x="444" y="0"/>
                        <a:pt x="0" y="1078"/>
                        <a:pt x="634" y="1712"/>
                      </a:cubicBezTo>
                      <a:cubicBezTo>
                        <a:pt x="840" y="1918"/>
                        <a:pt x="1093" y="2010"/>
                        <a:pt x="1341" y="2010"/>
                      </a:cubicBezTo>
                      <a:cubicBezTo>
                        <a:pt x="1855" y="2010"/>
                        <a:pt x="2345" y="1613"/>
                        <a:pt x="2345" y="1014"/>
                      </a:cubicBezTo>
                      <a:cubicBezTo>
                        <a:pt x="2345" y="507"/>
                        <a:pt x="1902" y="0"/>
                        <a:pt x="1331" y="0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4399475" y="2824200"/>
                  <a:ext cx="58650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011" extrusionOk="0">
                      <a:moveTo>
                        <a:pt x="1331" y="1"/>
                      </a:moveTo>
                      <a:cubicBezTo>
                        <a:pt x="444" y="1"/>
                        <a:pt x="0" y="1078"/>
                        <a:pt x="634" y="1712"/>
                      </a:cubicBezTo>
                      <a:cubicBezTo>
                        <a:pt x="840" y="1918"/>
                        <a:pt x="1093" y="2011"/>
                        <a:pt x="1341" y="2011"/>
                      </a:cubicBezTo>
                      <a:cubicBezTo>
                        <a:pt x="1855" y="2011"/>
                        <a:pt x="2345" y="1614"/>
                        <a:pt x="2345" y="1015"/>
                      </a:cubicBezTo>
                      <a:cubicBezTo>
                        <a:pt x="2345" y="508"/>
                        <a:pt x="1902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4399475" y="3014225"/>
                  <a:ext cx="5865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1953" extrusionOk="0">
                      <a:moveTo>
                        <a:pt x="1428" y="1"/>
                      </a:moveTo>
                      <a:cubicBezTo>
                        <a:pt x="1396" y="1"/>
                        <a:pt x="1364" y="2"/>
                        <a:pt x="1331" y="6"/>
                      </a:cubicBezTo>
                      <a:cubicBezTo>
                        <a:pt x="444" y="6"/>
                        <a:pt x="0" y="1020"/>
                        <a:pt x="634" y="1654"/>
                      </a:cubicBezTo>
                      <a:cubicBezTo>
                        <a:pt x="840" y="1860"/>
                        <a:pt x="1093" y="1952"/>
                        <a:pt x="1341" y="1952"/>
                      </a:cubicBezTo>
                      <a:cubicBezTo>
                        <a:pt x="1855" y="1952"/>
                        <a:pt x="2345" y="1556"/>
                        <a:pt x="2345" y="957"/>
                      </a:cubicBezTo>
                      <a:cubicBezTo>
                        <a:pt x="2345" y="479"/>
                        <a:pt x="1951" y="1"/>
                        <a:pt x="1428" y="1"/>
                      </a:cubicBezTo>
                      <a:close/>
                    </a:path>
                  </a:pathLst>
                </a:custGeom>
                <a:solidFill>
                  <a:srgbClr val="632A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313" name="Google Shape;313;p8"/>
          <p:cNvGrpSpPr/>
          <p:nvPr/>
        </p:nvGrpSpPr>
        <p:grpSpPr>
          <a:xfrm>
            <a:off x="8114750" y="-48500"/>
            <a:ext cx="1152016" cy="4034179"/>
            <a:chOff x="8114750" y="-48500"/>
            <a:chExt cx="1152016" cy="4034179"/>
          </a:xfrm>
        </p:grpSpPr>
        <p:sp>
          <p:nvSpPr>
            <p:cNvPr id="314" name="Google Shape;314;p8"/>
            <p:cNvSpPr/>
            <p:nvPr/>
          </p:nvSpPr>
          <p:spPr>
            <a:xfrm flipH="1">
              <a:off x="8428466" y="0"/>
              <a:ext cx="838300" cy="3985679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114750" y="-48500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6" name="Google Shape;316;p8"/>
            <p:cNvGrpSpPr/>
            <p:nvPr/>
          </p:nvGrpSpPr>
          <p:grpSpPr>
            <a:xfrm flipH="1">
              <a:off x="8185445" y="2445275"/>
              <a:ext cx="484925" cy="1370250"/>
              <a:chOff x="3973200" y="1692800"/>
              <a:chExt cx="484925" cy="1370250"/>
            </a:xfrm>
          </p:grpSpPr>
          <p:sp>
            <p:nvSpPr>
              <p:cNvPr id="317" name="Google Shape;317;p8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77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41" name="Google Shape;341;p8"/>
          <p:cNvSpPr txBox="1"/>
          <p:nvPr>
            <p:ph type="title"/>
          </p:nvPr>
        </p:nvSpPr>
        <p:spPr>
          <a:xfrm>
            <a:off x="1712250" y="1783200"/>
            <a:ext cx="5719500" cy="15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9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77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4" name="Google Shape;344;p9"/>
          <p:cNvGrpSpPr/>
          <p:nvPr/>
        </p:nvGrpSpPr>
        <p:grpSpPr>
          <a:xfrm>
            <a:off x="8426920" y="-14275"/>
            <a:ext cx="1152005" cy="4512224"/>
            <a:chOff x="8426920" y="-14275"/>
            <a:chExt cx="1152005" cy="4512224"/>
          </a:xfrm>
        </p:grpSpPr>
        <p:sp>
          <p:nvSpPr>
            <p:cNvPr id="345" name="Google Shape;345;p9"/>
            <p:cNvSpPr/>
            <p:nvPr/>
          </p:nvSpPr>
          <p:spPr>
            <a:xfrm flipH="1">
              <a:off x="8740625" y="-14275"/>
              <a:ext cx="838300" cy="4035695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8426920" y="-12781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7" name="Google Shape;347;p9"/>
            <p:cNvGrpSpPr/>
            <p:nvPr/>
          </p:nvGrpSpPr>
          <p:grpSpPr>
            <a:xfrm flipH="1">
              <a:off x="8502637" y="3127699"/>
              <a:ext cx="484925" cy="1370250"/>
              <a:chOff x="3973200" y="1692800"/>
              <a:chExt cx="484925" cy="1370250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FFC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72" name="Google Shape;372;p9"/>
          <p:cNvGrpSpPr/>
          <p:nvPr/>
        </p:nvGrpSpPr>
        <p:grpSpPr>
          <a:xfrm flipH="1">
            <a:off x="4336237" y="1451512"/>
            <a:ext cx="484925" cy="1370250"/>
            <a:chOff x="3973200" y="1692800"/>
            <a:chExt cx="484925" cy="1370250"/>
          </a:xfrm>
        </p:grpSpPr>
        <p:sp>
          <p:nvSpPr>
            <p:cNvPr id="373" name="Google Shape;373;p9"/>
            <p:cNvSpPr/>
            <p:nvPr/>
          </p:nvSpPr>
          <p:spPr>
            <a:xfrm>
              <a:off x="397320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444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97320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40" y="0"/>
                  </a:moveTo>
                  <a:cubicBezTo>
                    <a:pt x="1404" y="0"/>
                    <a:pt x="1368" y="2"/>
                    <a:pt x="1332" y="6"/>
                  </a:cubicBezTo>
                  <a:cubicBezTo>
                    <a:pt x="444" y="6"/>
                    <a:pt x="1" y="1084"/>
                    <a:pt x="634" y="1654"/>
                  </a:cubicBezTo>
                  <a:cubicBezTo>
                    <a:pt x="841" y="1861"/>
                    <a:pt x="1094" y="1953"/>
                    <a:pt x="1341" y="1953"/>
                  </a:cubicBezTo>
                  <a:cubicBezTo>
                    <a:pt x="1855" y="1953"/>
                    <a:pt x="2346" y="1556"/>
                    <a:pt x="2346" y="957"/>
                  </a:cubicBezTo>
                  <a:cubicBezTo>
                    <a:pt x="2346" y="423"/>
                    <a:pt x="1957" y="0"/>
                    <a:pt x="1440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981125" y="2069925"/>
              <a:ext cx="50725" cy="50750"/>
            </a:xfrm>
            <a:custGeom>
              <a:avLst/>
              <a:gdLst/>
              <a:ahLst/>
              <a:cxnLst/>
              <a:rect l="l" t="t" r="r" b="b"/>
              <a:pathLst>
                <a:path w="2029" h="2030" extrusionOk="0">
                  <a:moveTo>
                    <a:pt x="1015" y="1"/>
                  </a:moveTo>
                  <a:cubicBezTo>
                    <a:pt x="444" y="1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1"/>
                    <a:pt x="101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97320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2" y="1"/>
                  </a:moveTo>
                  <a:cubicBezTo>
                    <a:pt x="444" y="1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4"/>
                    <a:pt x="2346" y="1015"/>
                  </a:cubicBezTo>
                  <a:cubicBezTo>
                    <a:pt x="2346" y="444"/>
                    <a:pt x="1902" y="1"/>
                    <a:pt x="1332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981125" y="2447075"/>
              <a:ext cx="50725" cy="50725"/>
            </a:xfrm>
            <a:custGeom>
              <a:avLst/>
              <a:gdLst/>
              <a:ahLst/>
              <a:cxnLst/>
              <a:rect l="l" t="t" r="r" b="b"/>
              <a:pathLst>
                <a:path w="2029" h="2029" extrusionOk="0">
                  <a:moveTo>
                    <a:pt x="1015" y="0"/>
                  </a:moveTo>
                  <a:cubicBezTo>
                    <a:pt x="444" y="0"/>
                    <a:pt x="1" y="444"/>
                    <a:pt x="1" y="1015"/>
                  </a:cubicBezTo>
                  <a:cubicBezTo>
                    <a:pt x="1" y="1585"/>
                    <a:pt x="444" y="2029"/>
                    <a:pt x="1015" y="2029"/>
                  </a:cubicBezTo>
                  <a:cubicBezTo>
                    <a:pt x="1585" y="2029"/>
                    <a:pt x="2029" y="1585"/>
                    <a:pt x="2029" y="1015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397320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2" y="0"/>
                  </a:moveTo>
                  <a:cubicBezTo>
                    <a:pt x="444" y="0"/>
                    <a:pt x="1" y="1078"/>
                    <a:pt x="634" y="1712"/>
                  </a:cubicBezTo>
                  <a:cubicBezTo>
                    <a:pt x="841" y="1918"/>
                    <a:pt x="1094" y="2010"/>
                    <a:pt x="1341" y="2010"/>
                  </a:cubicBezTo>
                  <a:cubicBezTo>
                    <a:pt x="1855" y="2010"/>
                    <a:pt x="2346" y="1613"/>
                    <a:pt x="2346" y="1014"/>
                  </a:cubicBezTo>
                  <a:cubicBezTo>
                    <a:pt x="2346" y="507"/>
                    <a:pt x="1902" y="0"/>
                    <a:pt x="1332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981125" y="2825800"/>
              <a:ext cx="50725" cy="49150"/>
            </a:xfrm>
            <a:custGeom>
              <a:avLst/>
              <a:gdLst/>
              <a:ahLst/>
              <a:cxnLst/>
              <a:rect l="l" t="t" r="r" b="b"/>
              <a:pathLst>
                <a:path w="2029" h="1966" extrusionOk="0">
                  <a:moveTo>
                    <a:pt x="1015" y="0"/>
                  </a:moveTo>
                  <a:cubicBezTo>
                    <a:pt x="444" y="0"/>
                    <a:pt x="1" y="444"/>
                    <a:pt x="1" y="951"/>
                  </a:cubicBezTo>
                  <a:cubicBezTo>
                    <a:pt x="1" y="1522"/>
                    <a:pt x="444" y="1965"/>
                    <a:pt x="1015" y="1965"/>
                  </a:cubicBezTo>
                  <a:cubicBezTo>
                    <a:pt x="1585" y="1965"/>
                    <a:pt x="2029" y="1522"/>
                    <a:pt x="2029" y="951"/>
                  </a:cubicBezTo>
                  <a:cubicBezTo>
                    <a:pt x="2029" y="444"/>
                    <a:pt x="1585" y="0"/>
                    <a:pt x="101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97320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7" y="1"/>
                    <a:pt x="1364" y="2"/>
                    <a:pt x="1332" y="6"/>
                  </a:cubicBezTo>
                  <a:cubicBezTo>
                    <a:pt x="444" y="6"/>
                    <a:pt x="1" y="1020"/>
                    <a:pt x="634" y="1654"/>
                  </a:cubicBezTo>
                  <a:cubicBezTo>
                    <a:pt x="841" y="1860"/>
                    <a:pt x="1094" y="1952"/>
                    <a:pt x="1341" y="1952"/>
                  </a:cubicBezTo>
                  <a:cubicBezTo>
                    <a:pt x="1855" y="1952"/>
                    <a:pt x="2346" y="1556"/>
                    <a:pt x="2346" y="957"/>
                  </a:cubicBezTo>
                  <a:cubicBezTo>
                    <a:pt x="2346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185550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4185550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91" y="0"/>
                  </a:moveTo>
                  <a:cubicBezTo>
                    <a:pt x="1459" y="0"/>
                    <a:pt x="1427" y="2"/>
                    <a:pt x="1395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9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4185550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4185550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185550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185550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95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95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185550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95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95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185550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81" y="1"/>
                  </a:moveTo>
                  <a:cubicBezTo>
                    <a:pt x="1452" y="1"/>
                    <a:pt x="1424" y="2"/>
                    <a:pt x="1395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8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99475" y="169280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399475" y="1882800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39" y="0"/>
                  </a:moveTo>
                  <a:cubicBezTo>
                    <a:pt x="1404" y="0"/>
                    <a:pt x="1368" y="2"/>
                    <a:pt x="1331" y="6"/>
                  </a:cubicBezTo>
                  <a:cubicBezTo>
                    <a:pt x="444" y="6"/>
                    <a:pt x="0" y="1084"/>
                    <a:pt x="634" y="1654"/>
                  </a:cubicBezTo>
                  <a:cubicBezTo>
                    <a:pt x="840" y="1861"/>
                    <a:pt x="1093" y="1953"/>
                    <a:pt x="1341" y="1953"/>
                  </a:cubicBezTo>
                  <a:cubicBezTo>
                    <a:pt x="1855" y="1953"/>
                    <a:pt x="2345" y="1556"/>
                    <a:pt x="2345" y="957"/>
                  </a:cubicBezTo>
                  <a:cubicBezTo>
                    <a:pt x="2345" y="423"/>
                    <a:pt x="1957" y="0"/>
                    <a:pt x="1439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99475" y="206992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399475" y="22585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4"/>
                    <a:pt x="2345" y="1015"/>
                  </a:cubicBezTo>
                  <a:cubicBezTo>
                    <a:pt x="2345" y="444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399475" y="2447075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5"/>
                  </a:cubicBezTo>
                  <a:cubicBezTo>
                    <a:pt x="2345" y="444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399475" y="2635650"/>
              <a:ext cx="58650" cy="50250"/>
            </a:xfrm>
            <a:custGeom>
              <a:avLst/>
              <a:gdLst/>
              <a:ahLst/>
              <a:cxnLst/>
              <a:rect l="l" t="t" r="r" b="b"/>
              <a:pathLst>
                <a:path w="2346" h="2010" extrusionOk="0">
                  <a:moveTo>
                    <a:pt x="1331" y="0"/>
                  </a:moveTo>
                  <a:cubicBezTo>
                    <a:pt x="444" y="0"/>
                    <a:pt x="0" y="1078"/>
                    <a:pt x="634" y="1712"/>
                  </a:cubicBezTo>
                  <a:cubicBezTo>
                    <a:pt x="840" y="1918"/>
                    <a:pt x="1093" y="2010"/>
                    <a:pt x="1341" y="2010"/>
                  </a:cubicBezTo>
                  <a:cubicBezTo>
                    <a:pt x="1855" y="2010"/>
                    <a:pt x="2345" y="1613"/>
                    <a:pt x="2345" y="1014"/>
                  </a:cubicBezTo>
                  <a:cubicBezTo>
                    <a:pt x="2345" y="507"/>
                    <a:pt x="1902" y="0"/>
                    <a:pt x="1331" y="0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4399475" y="2824200"/>
              <a:ext cx="58650" cy="50275"/>
            </a:xfrm>
            <a:custGeom>
              <a:avLst/>
              <a:gdLst/>
              <a:ahLst/>
              <a:cxnLst/>
              <a:rect l="l" t="t" r="r" b="b"/>
              <a:pathLst>
                <a:path w="2346" h="2011" extrusionOk="0">
                  <a:moveTo>
                    <a:pt x="1331" y="1"/>
                  </a:moveTo>
                  <a:cubicBezTo>
                    <a:pt x="444" y="1"/>
                    <a:pt x="0" y="1078"/>
                    <a:pt x="634" y="1712"/>
                  </a:cubicBezTo>
                  <a:cubicBezTo>
                    <a:pt x="840" y="1918"/>
                    <a:pt x="1093" y="2011"/>
                    <a:pt x="1341" y="2011"/>
                  </a:cubicBezTo>
                  <a:cubicBezTo>
                    <a:pt x="1855" y="2011"/>
                    <a:pt x="2345" y="1614"/>
                    <a:pt x="2345" y="1015"/>
                  </a:cubicBezTo>
                  <a:cubicBezTo>
                    <a:pt x="2345" y="508"/>
                    <a:pt x="1902" y="1"/>
                    <a:pt x="1331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4399475" y="3014225"/>
              <a:ext cx="58650" cy="48825"/>
            </a:xfrm>
            <a:custGeom>
              <a:avLst/>
              <a:gdLst/>
              <a:ahLst/>
              <a:cxnLst/>
              <a:rect l="l" t="t" r="r" b="b"/>
              <a:pathLst>
                <a:path w="2346" h="1953" extrusionOk="0">
                  <a:moveTo>
                    <a:pt x="1428" y="1"/>
                  </a:moveTo>
                  <a:cubicBezTo>
                    <a:pt x="1396" y="1"/>
                    <a:pt x="1364" y="2"/>
                    <a:pt x="1331" y="6"/>
                  </a:cubicBezTo>
                  <a:cubicBezTo>
                    <a:pt x="444" y="6"/>
                    <a:pt x="0" y="1020"/>
                    <a:pt x="634" y="1654"/>
                  </a:cubicBezTo>
                  <a:cubicBezTo>
                    <a:pt x="840" y="1860"/>
                    <a:pt x="1093" y="1952"/>
                    <a:pt x="1341" y="1952"/>
                  </a:cubicBezTo>
                  <a:cubicBezTo>
                    <a:pt x="1855" y="1952"/>
                    <a:pt x="2345" y="1556"/>
                    <a:pt x="2345" y="957"/>
                  </a:cubicBezTo>
                  <a:cubicBezTo>
                    <a:pt x="2345" y="479"/>
                    <a:pt x="1951" y="1"/>
                    <a:pt x="1428" y="1"/>
                  </a:cubicBez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-112311" y="3413831"/>
            <a:ext cx="1670200" cy="1729669"/>
            <a:chOff x="-112311" y="3413831"/>
            <a:chExt cx="1670200" cy="1729669"/>
          </a:xfrm>
        </p:grpSpPr>
        <p:sp>
          <p:nvSpPr>
            <p:cNvPr id="398" name="Google Shape;398;p9"/>
            <p:cNvSpPr/>
            <p:nvPr/>
          </p:nvSpPr>
          <p:spPr>
            <a:xfrm>
              <a:off x="-5" y="3413831"/>
              <a:ext cx="624350" cy="1724100"/>
            </a:xfrm>
            <a:custGeom>
              <a:avLst/>
              <a:gdLst/>
              <a:ahLst/>
              <a:cxnLst/>
              <a:rect l="l" t="t" r="r" b="b"/>
              <a:pathLst>
                <a:path w="24974" h="68964" extrusionOk="0">
                  <a:moveTo>
                    <a:pt x="0" y="1"/>
                  </a:moveTo>
                  <a:lnTo>
                    <a:pt x="0" y="68963"/>
                  </a:lnTo>
                  <a:lnTo>
                    <a:pt x="24974" y="68963"/>
                  </a:lnTo>
                  <a:lnTo>
                    <a:pt x="24974" y="1"/>
                  </a:lnTo>
                  <a:close/>
                </a:path>
              </a:pathLst>
            </a:custGeom>
            <a:solidFill>
              <a:srgbClr val="632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-112311" y="4308400"/>
              <a:ext cx="1670200" cy="835100"/>
            </a:xfrm>
            <a:custGeom>
              <a:avLst/>
              <a:gdLst/>
              <a:ahLst/>
              <a:cxnLst/>
              <a:rect l="l" t="t" r="r" b="b"/>
              <a:pathLst>
                <a:path w="66808" h="33404" extrusionOk="0">
                  <a:moveTo>
                    <a:pt x="33404" y="0"/>
                  </a:moveTo>
                  <a:cubicBezTo>
                    <a:pt x="14959" y="0"/>
                    <a:pt x="0" y="14959"/>
                    <a:pt x="0" y="33404"/>
                  </a:cubicBezTo>
                  <a:lnTo>
                    <a:pt x="66808" y="33404"/>
                  </a:lnTo>
                  <a:cubicBezTo>
                    <a:pt x="66808" y="14959"/>
                    <a:pt x="51849" y="0"/>
                    <a:pt x="33404" y="0"/>
                  </a:cubicBezTo>
                  <a:close/>
                </a:path>
              </a:pathLst>
            </a:custGeom>
            <a:solidFill>
              <a:srgbClr val="187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0" name="Google Shape;400;p9"/>
          <p:cNvSpPr txBox="1"/>
          <p:nvPr>
            <p:ph type="ctrTitle"/>
          </p:nvPr>
        </p:nvSpPr>
        <p:spPr>
          <a:xfrm>
            <a:off x="5561085" y="1980337"/>
            <a:ext cx="2714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1" name="Google Shape;401;p9"/>
          <p:cNvSpPr txBox="1"/>
          <p:nvPr>
            <p:ph type="subTitle" idx="1"/>
          </p:nvPr>
        </p:nvSpPr>
        <p:spPr>
          <a:xfrm>
            <a:off x="5547665" y="2483513"/>
            <a:ext cx="27144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2" name="Google Shape;402;p9"/>
          <p:cNvSpPr txBox="1"/>
          <p:nvPr>
            <p:ph type="ctrTitle" idx="2"/>
          </p:nvPr>
        </p:nvSpPr>
        <p:spPr>
          <a:xfrm>
            <a:off x="881935" y="1980337"/>
            <a:ext cx="2714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600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3" name="Google Shape;403;p9"/>
          <p:cNvSpPr txBox="1"/>
          <p:nvPr>
            <p:ph type="subTitle" idx="3"/>
          </p:nvPr>
        </p:nvSpPr>
        <p:spPr>
          <a:xfrm>
            <a:off x="868515" y="2480363"/>
            <a:ext cx="27144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4" name="Google Shape;404;p9"/>
          <p:cNvSpPr txBox="1"/>
          <p:nvPr>
            <p:ph type="title" idx="4"/>
          </p:nvPr>
        </p:nvSpPr>
        <p:spPr>
          <a:xfrm>
            <a:off x="720000" y="413170"/>
            <a:ext cx="7707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000" b="1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"/>
          <p:cNvSpPr txBox="1"/>
          <p:nvPr>
            <p:ph type="title"/>
          </p:nvPr>
        </p:nvSpPr>
        <p:spPr>
          <a:xfrm>
            <a:off x="624875" y="255956"/>
            <a:ext cx="2651400" cy="23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8" Type="http://schemas.openxmlformats.org/officeDocument/2006/relationships/theme" Target="../theme/theme1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4B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 b="1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700"/>
              <a:buFont typeface="Montserrat"/>
              <a:buNone/>
              <a:defRPr sz="3700">
                <a:solidFill>
                  <a:srgbClr val="632A6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800"/>
              <a:buFont typeface="Roboto" panose="02000000000000000000"/>
              <a:buChar char="●"/>
              <a:defRPr sz="1800"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 panose="02000000000000000000"/>
              <a:buChar char="○"/>
              <a:defRPr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 panose="02000000000000000000"/>
              <a:buChar char="■"/>
              <a:defRPr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 panose="02000000000000000000"/>
              <a:buChar char="●"/>
              <a:defRPr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 panose="02000000000000000000"/>
              <a:buChar char="○"/>
              <a:defRPr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 panose="02000000000000000000"/>
              <a:buChar char="■"/>
              <a:defRPr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 panose="02000000000000000000"/>
              <a:buChar char="●"/>
              <a:defRPr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400"/>
              <a:buFont typeface="Roboto" panose="02000000000000000000"/>
              <a:buChar char="○"/>
              <a:defRPr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32A67"/>
              </a:buClr>
              <a:buSzPts val="1400"/>
              <a:buFont typeface="Roboto" panose="02000000000000000000"/>
              <a:buChar char="■"/>
              <a:defRPr>
                <a:solidFill>
                  <a:srgbClr val="632A67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E8AA"/>
        </a:solidFill>
        <a:effectLst/>
      </p:bgPr>
    </p:bg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3" name="Google Shape;2463;p51" descr="/Users/iriecore/Documents/Workspace/Private/SHOUZ/Store Affiche/mockup splashscreen shouz app.pngmockup splashscreen shouz app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74055" y="843280"/>
            <a:ext cx="3366135" cy="2842895"/>
          </a:xfrm>
          <a:prstGeom prst="rect">
            <a:avLst/>
          </a:prstGeom>
          <a:noFill/>
          <a:ln>
            <a:noFill/>
          </a:ln>
        </p:spPr>
      </p:pic>
      <p:sp>
        <p:nvSpPr>
          <p:cNvPr id="2464" name="Google Shape;2464;p51"/>
          <p:cNvSpPr txBox="1"/>
          <p:nvPr>
            <p:ph type="subTitle" idx="1"/>
          </p:nvPr>
        </p:nvSpPr>
        <p:spPr>
          <a:xfrm>
            <a:off x="899810" y="3579855"/>
            <a:ext cx="39330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SHOUZ, u</a:t>
            </a:r>
            <a:r>
              <a:rPr lang="en-GB"/>
              <a:t>ne solution optimale à moindre coût et disponible pour tous.</a:t>
            </a:r>
            <a:endParaRPr lang="en-GB"/>
          </a:p>
        </p:txBody>
      </p:sp>
      <p:grpSp>
        <p:nvGrpSpPr>
          <p:cNvPr id="2465" name="Google Shape;2465;p51"/>
          <p:cNvGrpSpPr/>
          <p:nvPr/>
        </p:nvGrpSpPr>
        <p:grpSpPr>
          <a:xfrm>
            <a:off x="717075" y="942975"/>
            <a:ext cx="2905500" cy="2586250"/>
            <a:chOff x="4577725" y="542925"/>
            <a:chExt cx="2905500" cy="2586250"/>
          </a:xfrm>
        </p:grpSpPr>
        <p:cxnSp>
          <p:nvCxnSpPr>
            <p:cNvPr id="2466" name="Google Shape;2466;p51"/>
            <p:cNvCxnSpPr/>
            <p:nvPr/>
          </p:nvCxnSpPr>
          <p:spPr>
            <a:xfrm>
              <a:off x="4596775" y="552450"/>
              <a:ext cx="2857500" cy="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51"/>
            <p:cNvCxnSpPr/>
            <p:nvPr/>
          </p:nvCxnSpPr>
          <p:spPr>
            <a:xfrm>
              <a:off x="4615825" y="542925"/>
              <a:ext cx="0" cy="253380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51"/>
            <p:cNvCxnSpPr/>
            <p:nvPr/>
          </p:nvCxnSpPr>
          <p:spPr>
            <a:xfrm>
              <a:off x="4577725" y="3095625"/>
              <a:ext cx="2905500" cy="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9" name="Google Shape;2469;p51"/>
            <p:cNvCxnSpPr/>
            <p:nvPr/>
          </p:nvCxnSpPr>
          <p:spPr>
            <a:xfrm flipH="1">
              <a:off x="7454075" y="2797675"/>
              <a:ext cx="3600" cy="331500"/>
            </a:xfrm>
            <a:prstGeom prst="straightConnector1">
              <a:avLst/>
            </a:prstGeom>
            <a:noFill/>
            <a:ln w="76200" cap="flat" cmpd="sng">
              <a:solidFill>
                <a:srgbClr val="F7786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70" name="Google Shape;2470;p51"/>
          <p:cNvSpPr txBox="1"/>
          <p:nvPr>
            <p:ph type="ctrTitle"/>
          </p:nvPr>
        </p:nvSpPr>
        <p:spPr>
          <a:xfrm>
            <a:off x="1130950" y="1559450"/>
            <a:ext cx="4566900" cy="15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Progression </a:t>
            </a:r>
            <a:br>
              <a:rPr lang="fr-FR" altLang="en-GB"/>
            </a:br>
            <a:r>
              <a:rPr lang="fr-FR" altLang="en-GB"/>
              <a:t>Mars - Mai </a:t>
            </a:r>
            <a:endParaRPr lang="fr-FR" altLang="en-GB"/>
          </a:p>
        </p:txBody>
      </p:sp>
      <p:grpSp>
        <p:nvGrpSpPr>
          <p:cNvPr id="2471" name="Google Shape;2471;p51"/>
          <p:cNvGrpSpPr/>
          <p:nvPr/>
        </p:nvGrpSpPr>
        <p:grpSpPr>
          <a:xfrm>
            <a:off x="5064125" y="913130"/>
            <a:ext cx="982345" cy="2729865"/>
            <a:chOff x="5637175" y="1213225"/>
            <a:chExt cx="982500" cy="2994950"/>
          </a:xfrm>
        </p:grpSpPr>
        <p:sp>
          <p:nvSpPr>
            <p:cNvPr id="2472" name="Google Shape;2472;p51"/>
            <p:cNvSpPr/>
            <p:nvPr/>
          </p:nvSpPr>
          <p:spPr>
            <a:xfrm>
              <a:off x="5637175" y="1213225"/>
              <a:ext cx="838300" cy="2994950"/>
            </a:xfrm>
            <a:custGeom>
              <a:avLst/>
              <a:gdLst/>
              <a:ahLst/>
              <a:cxnLst/>
              <a:rect l="l" t="t" r="r" b="b"/>
              <a:pathLst>
                <a:path w="33532" h="119798" extrusionOk="0">
                  <a:moveTo>
                    <a:pt x="1" y="0"/>
                  </a:moveTo>
                  <a:lnTo>
                    <a:pt x="1" y="119797"/>
                  </a:lnTo>
                  <a:lnTo>
                    <a:pt x="33531" y="119797"/>
                  </a:lnTo>
                  <a:lnTo>
                    <a:pt x="33531" y="0"/>
                  </a:lnTo>
                  <a:close/>
                </a:path>
              </a:pathLst>
            </a:custGeom>
            <a:solidFill>
              <a:srgbClr val="F7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73" name="Google Shape;2473;p51"/>
            <p:cNvGrpSpPr/>
            <p:nvPr/>
          </p:nvGrpSpPr>
          <p:grpSpPr>
            <a:xfrm>
              <a:off x="6134750" y="2667900"/>
              <a:ext cx="484925" cy="1370250"/>
              <a:chOff x="3973200" y="1692800"/>
              <a:chExt cx="484925" cy="1370250"/>
            </a:xfrm>
          </p:grpSpPr>
          <p:sp>
            <p:nvSpPr>
              <p:cNvPr id="2474" name="Google Shape;2474;p51"/>
              <p:cNvSpPr/>
              <p:nvPr/>
            </p:nvSpPr>
            <p:spPr>
              <a:xfrm>
                <a:off x="397320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444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5" name="Google Shape;2475;p51"/>
              <p:cNvSpPr/>
              <p:nvPr/>
            </p:nvSpPr>
            <p:spPr>
              <a:xfrm>
                <a:off x="397320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40" y="0"/>
                    </a:moveTo>
                    <a:cubicBezTo>
                      <a:pt x="1404" y="0"/>
                      <a:pt x="1368" y="2"/>
                      <a:pt x="1332" y="6"/>
                    </a:cubicBezTo>
                    <a:cubicBezTo>
                      <a:pt x="444" y="6"/>
                      <a:pt x="1" y="1084"/>
                      <a:pt x="634" y="1654"/>
                    </a:cubicBezTo>
                    <a:cubicBezTo>
                      <a:pt x="841" y="1861"/>
                      <a:pt x="1094" y="1953"/>
                      <a:pt x="1341" y="1953"/>
                    </a:cubicBezTo>
                    <a:cubicBezTo>
                      <a:pt x="1855" y="1953"/>
                      <a:pt x="2346" y="1556"/>
                      <a:pt x="2346" y="957"/>
                    </a:cubicBezTo>
                    <a:cubicBezTo>
                      <a:pt x="2346" y="423"/>
                      <a:pt x="1957" y="0"/>
                      <a:pt x="1440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6" name="Google Shape;2476;p51"/>
              <p:cNvSpPr/>
              <p:nvPr/>
            </p:nvSpPr>
            <p:spPr>
              <a:xfrm>
                <a:off x="3981125" y="2069925"/>
                <a:ext cx="50725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30" extrusionOk="0">
                    <a:moveTo>
                      <a:pt x="1015" y="1"/>
                    </a:moveTo>
                    <a:cubicBezTo>
                      <a:pt x="444" y="1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1"/>
                      <a:pt x="101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7" name="Google Shape;2477;p51"/>
              <p:cNvSpPr/>
              <p:nvPr/>
            </p:nvSpPr>
            <p:spPr>
              <a:xfrm>
                <a:off x="397320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2" y="1"/>
                    </a:moveTo>
                    <a:cubicBezTo>
                      <a:pt x="444" y="1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4"/>
                      <a:pt x="2346" y="1015"/>
                    </a:cubicBezTo>
                    <a:cubicBezTo>
                      <a:pt x="2346" y="444"/>
                      <a:pt x="1902" y="1"/>
                      <a:pt x="1332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8" name="Google Shape;2478;p51"/>
              <p:cNvSpPr/>
              <p:nvPr/>
            </p:nvSpPr>
            <p:spPr>
              <a:xfrm>
                <a:off x="3981125" y="2447075"/>
                <a:ext cx="50725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2029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1015"/>
                    </a:cubicBezTo>
                    <a:cubicBezTo>
                      <a:pt x="1" y="1585"/>
                      <a:pt x="444" y="2029"/>
                      <a:pt x="1015" y="2029"/>
                    </a:cubicBezTo>
                    <a:cubicBezTo>
                      <a:pt x="1585" y="2029"/>
                      <a:pt x="2029" y="1585"/>
                      <a:pt x="2029" y="1015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9" name="Google Shape;2479;p51"/>
              <p:cNvSpPr/>
              <p:nvPr/>
            </p:nvSpPr>
            <p:spPr>
              <a:xfrm>
                <a:off x="397320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2" y="0"/>
                    </a:moveTo>
                    <a:cubicBezTo>
                      <a:pt x="444" y="0"/>
                      <a:pt x="1" y="1078"/>
                      <a:pt x="634" y="1712"/>
                    </a:cubicBezTo>
                    <a:cubicBezTo>
                      <a:pt x="841" y="1918"/>
                      <a:pt x="1094" y="2010"/>
                      <a:pt x="1341" y="2010"/>
                    </a:cubicBezTo>
                    <a:cubicBezTo>
                      <a:pt x="1855" y="2010"/>
                      <a:pt x="2346" y="1613"/>
                      <a:pt x="2346" y="1014"/>
                    </a:cubicBezTo>
                    <a:cubicBezTo>
                      <a:pt x="2346" y="507"/>
                      <a:pt x="1902" y="0"/>
                      <a:pt x="1332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0" name="Google Shape;2480;p51"/>
              <p:cNvSpPr/>
              <p:nvPr/>
            </p:nvSpPr>
            <p:spPr>
              <a:xfrm>
                <a:off x="3981125" y="2825800"/>
                <a:ext cx="50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966" extrusionOk="0">
                    <a:moveTo>
                      <a:pt x="1015" y="0"/>
                    </a:moveTo>
                    <a:cubicBezTo>
                      <a:pt x="444" y="0"/>
                      <a:pt x="1" y="444"/>
                      <a:pt x="1" y="951"/>
                    </a:cubicBezTo>
                    <a:cubicBezTo>
                      <a:pt x="1" y="1522"/>
                      <a:pt x="444" y="1965"/>
                      <a:pt x="1015" y="1965"/>
                    </a:cubicBezTo>
                    <a:cubicBezTo>
                      <a:pt x="1585" y="1965"/>
                      <a:pt x="2029" y="1522"/>
                      <a:pt x="2029" y="951"/>
                    </a:cubicBezTo>
                    <a:cubicBezTo>
                      <a:pt x="2029" y="444"/>
                      <a:pt x="1585" y="0"/>
                      <a:pt x="101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1" name="Google Shape;2481;p51"/>
              <p:cNvSpPr/>
              <p:nvPr/>
            </p:nvSpPr>
            <p:spPr>
              <a:xfrm>
                <a:off x="397320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7" y="1"/>
                      <a:pt x="1364" y="2"/>
                      <a:pt x="1332" y="6"/>
                    </a:cubicBezTo>
                    <a:cubicBezTo>
                      <a:pt x="444" y="6"/>
                      <a:pt x="1" y="1020"/>
                      <a:pt x="634" y="1654"/>
                    </a:cubicBezTo>
                    <a:cubicBezTo>
                      <a:pt x="841" y="1860"/>
                      <a:pt x="1094" y="1952"/>
                      <a:pt x="1341" y="1952"/>
                    </a:cubicBezTo>
                    <a:cubicBezTo>
                      <a:pt x="1855" y="1952"/>
                      <a:pt x="2346" y="1556"/>
                      <a:pt x="2346" y="957"/>
                    </a:cubicBezTo>
                    <a:cubicBezTo>
                      <a:pt x="2346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2" name="Google Shape;2482;p51"/>
              <p:cNvSpPr/>
              <p:nvPr/>
            </p:nvSpPr>
            <p:spPr>
              <a:xfrm>
                <a:off x="4185550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3" name="Google Shape;2483;p51"/>
              <p:cNvSpPr/>
              <p:nvPr/>
            </p:nvSpPr>
            <p:spPr>
              <a:xfrm>
                <a:off x="4185550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91" y="0"/>
                    </a:moveTo>
                    <a:cubicBezTo>
                      <a:pt x="1459" y="0"/>
                      <a:pt x="1427" y="2"/>
                      <a:pt x="1395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9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4" name="Google Shape;2484;p51"/>
              <p:cNvSpPr/>
              <p:nvPr/>
            </p:nvSpPr>
            <p:spPr>
              <a:xfrm>
                <a:off x="4185550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5" name="Google Shape;2485;p51"/>
              <p:cNvSpPr/>
              <p:nvPr/>
            </p:nvSpPr>
            <p:spPr>
              <a:xfrm>
                <a:off x="4185550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6" name="Google Shape;2486;p51"/>
              <p:cNvSpPr/>
              <p:nvPr/>
            </p:nvSpPr>
            <p:spPr>
              <a:xfrm>
                <a:off x="4185550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7" name="Google Shape;2487;p51"/>
              <p:cNvSpPr/>
              <p:nvPr/>
            </p:nvSpPr>
            <p:spPr>
              <a:xfrm>
                <a:off x="4185550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95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95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8" name="Google Shape;2488;p51"/>
              <p:cNvSpPr/>
              <p:nvPr/>
            </p:nvSpPr>
            <p:spPr>
              <a:xfrm>
                <a:off x="4185550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95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95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9" name="Google Shape;2489;p51"/>
              <p:cNvSpPr/>
              <p:nvPr/>
            </p:nvSpPr>
            <p:spPr>
              <a:xfrm>
                <a:off x="4185550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81" y="1"/>
                    </a:moveTo>
                    <a:cubicBezTo>
                      <a:pt x="1452" y="1"/>
                      <a:pt x="1424" y="2"/>
                      <a:pt x="1395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8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0" name="Google Shape;2490;p51"/>
              <p:cNvSpPr/>
              <p:nvPr/>
            </p:nvSpPr>
            <p:spPr>
              <a:xfrm>
                <a:off x="4399475" y="169280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1" name="Google Shape;2491;p51"/>
              <p:cNvSpPr/>
              <p:nvPr/>
            </p:nvSpPr>
            <p:spPr>
              <a:xfrm>
                <a:off x="4399475" y="1882800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39" y="0"/>
                    </a:moveTo>
                    <a:cubicBezTo>
                      <a:pt x="1404" y="0"/>
                      <a:pt x="1368" y="2"/>
                      <a:pt x="1331" y="6"/>
                    </a:cubicBezTo>
                    <a:cubicBezTo>
                      <a:pt x="444" y="6"/>
                      <a:pt x="0" y="1084"/>
                      <a:pt x="634" y="1654"/>
                    </a:cubicBezTo>
                    <a:cubicBezTo>
                      <a:pt x="840" y="1861"/>
                      <a:pt x="1093" y="1953"/>
                      <a:pt x="1341" y="1953"/>
                    </a:cubicBezTo>
                    <a:cubicBezTo>
                      <a:pt x="1855" y="1953"/>
                      <a:pt x="2345" y="1556"/>
                      <a:pt x="2345" y="957"/>
                    </a:cubicBezTo>
                    <a:cubicBezTo>
                      <a:pt x="2345" y="423"/>
                      <a:pt x="1957" y="0"/>
                      <a:pt x="1439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2" name="Google Shape;2492;p51"/>
              <p:cNvSpPr/>
              <p:nvPr/>
            </p:nvSpPr>
            <p:spPr>
              <a:xfrm>
                <a:off x="4399475" y="206992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3" name="Google Shape;2493;p51"/>
              <p:cNvSpPr/>
              <p:nvPr/>
            </p:nvSpPr>
            <p:spPr>
              <a:xfrm>
                <a:off x="4399475" y="22585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4"/>
                      <a:pt x="2345" y="1015"/>
                    </a:cubicBezTo>
                    <a:cubicBezTo>
                      <a:pt x="2345" y="444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4" name="Google Shape;2494;p51"/>
              <p:cNvSpPr/>
              <p:nvPr/>
            </p:nvSpPr>
            <p:spPr>
              <a:xfrm>
                <a:off x="4399475" y="2447075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5"/>
                    </a:cubicBezTo>
                    <a:cubicBezTo>
                      <a:pt x="2345" y="444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5" name="Google Shape;2495;p51"/>
              <p:cNvSpPr/>
              <p:nvPr/>
            </p:nvSpPr>
            <p:spPr>
              <a:xfrm>
                <a:off x="4399475" y="2635650"/>
                <a:ext cx="586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0" extrusionOk="0">
                    <a:moveTo>
                      <a:pt x="1331" y="0"/>
                    </a:moveTo>
                    <a:cubicBezTo>
                      <a:pt x="444" y="0"/>
                      <a:pt x="0" y="1078"/>
                      <a:pt x="634" y="1712"/>
                    </a:cubicBezTo>
                    <a:cubicBezTo>
                      <a:pt x="840" y="1918"/>
                      <a:pt x="1093" y="2010"/>
                      <a:pt x="1341" y="2010"/>
                    </a:cubicBezTo>
                    <a:cubicBezTo>
                      <a:pt x="1855" y="2010"/>
                      <a:pt x="2345" y="1613"/>
                      <a:pt x="2345" y="1014"/>
                    </a:cubicBezTo>
                    <a:cubicBezTo>
                      <a:pt x="2345" y="507"/>
                      <a:pt x="1902" y="0"/>
                      <a:pt x="1331" y="0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6" name="Google Shape;2496;p51"/>
              <p:cNvSpPr/>
              <p:nvPr/>
            </p:nvSpPr>
            <p:spPr>
              <a:xfrm>
                <a:off x="4399475" y="2824200"/>
                <a:ext cx="586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11" extrusionOk="0">
                    <a:moveTo>
                      <a:pt x="1331" y="1"/>
                    </a:moveTo>
                    <a:cubicBezTo>
                      <a:pt x="444" y="1"/>
                      <a:pt x="0" y="1078"/>
                      <a:pt x="634" y="1712"/>
                    </a:cubicBezTo>
                    <a:cubicBezTo>
                      <a:pt x="840" y="1918"/>
                      <a:pt x="1093" y="2011"/>
                      <a:pt x="1341" y="2011"/>
                    </a:cubicBezTo>
                    <a:cubicBezTo>
                      <a:pt x="1855" y="2011"/>
                      <a:pt x="2345" y="1614"/>
                      <a:pt x="2345" y="1015"/>
                    </a:cubicBezTo>
                    <a:cubicBezTo>
                      <a:pt x="2345" y="508"/>
                      <a:pt x="1902" y="1"/>
                      <a:pt x="1331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7" name="Google Shape;2497;p51"/>
              <p:cNvSpPr/>
              <p:nvPr/>
            </p:nvSpPr>
            <p:spPr>
              <a:xfrm>
                <a:off x="4399475" y="3014225"/>
                <a:ext cx="586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953" extrusionOk="0">
                    <a:moveTo>
                      <a:pt x="1428" y="1"/>
                    </a:moveTo>
                    <a:cubicBezTo>
                      <a:pt x="1396" y="1"/>
                      <a:pt x="1364" y="2"/>
                      <a:pt x="1331" y="6"/>
                    </a:cubicBezTo>
                    <a:cubicBezTo>
                      <a:pt x="444" y="6"/>
                      <a:pt x="0" y="1020"/>
                      <a:pt x="634" y="1654"/>
                    </a:cubicBezTo>
                    <a:cubicBezTo>
                      <a:pt x="840" y="1860"/>
                      <a:pt x="1093" y="1952"/>
                      <a:pt x="1341" y="1952"/>
                    </a:cubicBezTo>
                    <a:cubicBezTo>
                      <a:pt x="1855" y="1952"/>
                      <a:pt x="2345" y="1556"/>
                      <a:pt x="2345" y="957"/>
                    </a:cubicBezTo>
                    <a:cubicBezTo>
                      <a:pt x="2345" y="479"/>
                      <a:pt x="1951" y="1"/>
                      <a:pt x="1428" y="1"/>
                    </a:cubicBezTo>
                    <a:close/>
                  </a:path>
                </a:pathLst>
              </a:custGeom>
              <a:solidFill>
                <a:srgbClr val="632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A"/>
        </a:solidFill>
        <a:effectLst/>
      </p:bgPr>
    </p:bg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52"/>
          <p:cNvSpPr txBox="1"/>
          <p:nvPr>
            <p:ph type="title"/>
          </p:nvPr>
        </p:nvSpPr>
        <p:spPr>
          <a:xfrm>
            <a:off x="1314450" y="412468"/>
            <a:ext cx="65151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Contexte</a:t>
            </a:r>
            <a:endParaRPr lang="fr-FR" altLang="en-GB"/>
          </a:p>
        </p:txBody>
      </p:sp>
      <p:sp>
        <p:nvSpPr>
          <p:cNvPr id="2503" name="Google Shape;2503;p52"/>
          <p:cNvSpPr txBox="1"/>
          <p:nvPr>
            <p:ph type="subTitle" idx="1"/>
          </p:nvPr>
        </p:nvSpPr>
        <p:spPr>
          <a:xfrm>
            <a:off x="717075" y="1200075"/>
            <a:ext cx="7710000" cy="3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rgbClr val="632A67"/>
                </a:solidFill>
              </a:rPr>
              <a:t>Ce document est une projection sur la progression du projet au niveau du marketing, de la stabilité technique et ressource humaine du projet sur le trimestre de Mars 2023 - Mai 2023.</a:t>
            </a:r>
            <a:endParaRPr lang="fr-FR" altLang="en-GB">
              <a:solidFill>
                <a:srgbClr val="632A6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rgbClr val="632A67"/>
                </a:solidFill>
              </a:rPr>
              <a:t>cette projection sera chévronée par un bilan trimestriel en fin Mai 2023.</a:t>
            </a:r>
            <a:endParaRPr lang="fr-FR" altLang="en-GB">
              <a:solidFill>
                <a:srgbClr val="632A6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rgbClr val="632A67"/>
                </a:solidFill>
              </a:rPr>
              <a:t>Les valeurs à pour atteindre à bien cette projection sont </a:t>
            </a:r>
            <a:r>
              <a:rPr lang="en-GB">
                <a:solidFill>
                  <a:srgbClr val="632A67"/>
                </a:solidFill>
              </a:rPr>
              <a:t>:</a:t>
            </a:r>
            <a:endParaRPr>
              <a:solidFill>
                <a:srgbClr val="632A67"/>
              </a:solidFill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rgbClr val="632A67"/>
              </a:buClr>
              <a:buSzPts val="1100"/>
              <a:buAutoNum type="arabicPeriod"/>
            </a:pPr>
            <a:r>
              <a:rPr lang="fr-FR" altLang="en-GB">
                <a:solidFill>
                  <a:srgbClr val="632A67"/>
                </a:solidFill>
              </a:rPr>
              <a:t>Rigueur dans le travail</a:t>
            </a:r>
            <a:r>
              <a:rPr lang="en-GB">
                <a:solidFill>
                  <a:srgbClr val="632A67"/>
                </a:solidFill>
              </a:rPr>
              <a:t>.</a:t>
            </a:r>
            <a:endParaRPr>
              <a:solidFill>
                <a:srgbClr val="632A6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100"/>
              <a:buAutoNum type="arabicPeriod"/>
            </a:pPr>
            <a:r>
              <a:rPr lang="fr-FR" altLang="en-GB">
                <a:solidFill>
                  <a:srgbClr val="632A67"/>
                </a:solidFill>
              </a:rPr>
              <a:t>Optimalité dans chaque resultat</a:t>
            </a:r>
            <a:r>
              <a:rPr lang="en-GB">
                <a:solidFill>
                  <a:srgbClr val="632A67"/>
                </a:solidFill>
              </a:rPr>
              <a:t>.</a:t>
            </a:r>
            <a:endParaRPr>
              <a:solidFill>
                <a:srgbClr val="632A6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1100"/>
              <a:buAutoNum type="arabicPeriod"/>
            </a:pPr>
            <a:r>
              <a:rPr lang="fr-FR">
                <a:solidFill>
                  <a:srgbClr val="632A67"/>
                </a:solidFill>
              </a:rPr>
              <a:t>Beaucoup de proposition d’amélioration dans les activités et gestions d’équipe.</a:t>
            </a:r>
            <a:endParaRPr>
              <a:solidFill>
                <a:srgbClr val="632A67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altLang="en-GB">
                <a:solidFill>
                  <a:srgbClr val="632A67"/>
                </a:solidFill>
              </a:rPr>
              <a:t>Tout délestage sera durement sanctionné.</a:t>
            </a:r>
            <a:endParaRPr lang="fr-FR" altLang="en-GB">
              <a:solidFill>
                <a:srgbClr val="632A6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A"/>
        </a:solidFill>
        <a:effectLst/>
      </p:bgPr>
    </p:bg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53"/>
          <p:cNvSpPr txBox="1"/>
          <p:nvPr>
            <p:ph type="ctrTitle"/>
          </p:nvPr>
        </p:nvSpPr>
        <p:spPr>
          <a:xfrm flipH="1">
            <a:off x="724119" y="551334"/>
            <a:ext cx="77058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Progession Marketing</a:t>
            </a:r>
            <a:endParaRPr lang="fr-FR" altLang="en-GB"/>
          </a:p>
        </p:txBody>
      </p:sp>
      <p:sp>
        <p:nvSpPr>
          <p:cNvPr id="2509" name="Google Shape;2509;p53"/>
          <p:cNvSpPr txBox="1"/>
          <p:nvPr>
            <p:ph type="subTitle" idx="3"/>
          </p:nvPr>
        </p:nvSpPr>
        <p:spPr>
          <a:xfrm flipH="1">
            <a:off x="1606539" y="1652500"/>
            <a:ext cx="23910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Large audience</a:t>
            </a:r>
            <a:endParaRPr lang="fr-FR" altLang="en-GB"/>
          </a:p>
        </p:txBody>
      </p:sp>
      <p:sp>
        <p:nvSpPr>
          <p:cNvPr id="2510" name="Google Shape;2510;p53"/>
          <p:cNvSpPr txBox="1"/>
          <p:nvPr>
            <p:ph type="subTitle" idx="1"/>
          </p:nvPr>
        </p:nvSpPr>
        <p:spPr>
          <a:xfrm flipH="1">
            <a:off x="5225023" y="1692325"/>
            <a:ext cx="22290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Diversité d’article </a:t>
            </a:r>
            <a:endParaRPr lang="fr-FR" altLang="en-GB"/>
          </a:p>
        </p:txBody>
      </p:sp>
      <p:sp>
        <p:nvSpPr>
          <p:cNvPr id="2511" name="Google Shape;2511;p53"/>
          <p:cNvSpPr txBox="1"/>
          <p:nvPr>
            <p:ph type="subTitle" idx="2"/>
          </p:nvPr>
        </p:nvSpPr>
        <p:spPr>
          <a:xfrm flipH="1">
            <a:off x="5225023" y="3254888"/>
            <a:ext cx="22290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E-commerce VIP</a:t>
            </a:r>
            <a:endParaRPr lang="fr-FR" altLang="en-GB"/>
          </a:p>
        </p:txBody>
      </p:sp>
      <p:sp>
        <p:nvSpPr>
          <p:cNvPr id="2512" name="Google Shape;2512;p53"/>
          <p:cNvSpPr txBox="1"/>
          <p:nvPr>
            <p:ph type="subTitle" idx="4"/>
          </p:nvPr>
        </p:nvSpPr>
        <p:spPr>
          <a:xfrm flipH="1">
            <a:off x="1606539" y="3214505"/>
            <a:ext cx="23910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Objectives</a:t>
            </a:r>
            <a:endParaRPr lang="en-GB"/>
          </a:p>
        </p:txBody>
      </p:sp>
      <p:sp>
        <p:nvSpPr>
          <p:cNvPr id="2513" name="Google Shape;2513;p53"/>
          <p:cNvSpPr txBox="1"/>
          <p:nvPr>
            <p:ph type="title" idx="5"/>
          </p:nvPr>
        </p:nvSpPr>
        <p:spPr>
          <a:xfrm flipH="1">
            <a:off x="5725723" y="1178350"/>
            <a:ext cx="122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514" name="Google Shape;2514;p53"/>
          <p:cNvSpPr txBox="1"/>
          <p:nvPr>
            <p:ph type="subTitle" idx="9"/>
          </p:nvPr>
        </p:nvSpPr>
        <p:spPr>
          <a:xfrm flipH="1">
            <a:off x="1712289" y="1933297"/>
            <a:ext cx="21795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Avoir plus de 5k d’abonnées sur facebook.</a:t>
            </a:r>
            <a:endParaRPr lang="fr-FR" altLang="en-GB"/>
          </a:p>
        </p:txBody>
      </p:sp>
      <p:sp>
        <p:nvSpPr>
          <p:cNvPr id="2515" name="Google Shape;2515;p53"/>
          <p:cNvSpPr txBox="1"/>
          <p:nvPr>
            <p:ph type="subTitle" idx="13"/>
          </p:nvPr>
        </p:nvSpPr>
        <p:spPr>
          <a:xfrm flipH="1">
            <a:off x="5144023" y="1973122"/>
            <a:ext cx="2391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altLang="en-GB"/>
              <a:t>Avoir plus 2.5k articles sur le store.</a:t>
            </a:r>
            <a:endParaRPr lang="fr-FR" altLang="en-GB"/>
          </a:p>
        </p:txBody>
      </p:sp>
      <p:sp>
        <p:nvSpPr>
          <p:cNvPr id="2516" name="Google Shape;2516;p53"/>
          <p:cNvSpPr txBox="1"/>
          <p:nvPr>
            <p:ph type="subTitle" idx="14"/>
          </p:nvPr>
        </p:nvSpPr>
        <p:spPr>
          <a:xfrm flipH="1">
            <a:off x="1687539" y="3503962"/>
            <a:ext cx="2229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altLang="en-GB"/>
              <a:t>Avoir plus de 1k utilisateurs dans l’application.</a:t>
            </a:r>
            <a:endParaRPr lang="fr-FR" altLang="en-GB"/>
          </a:p>
        </p:txBody>
      </p:sp>
      <p:sp>
        <p:nvSpPr>
          <p:cNvPr id="2517" name="Google Shape;2517;p53"/>
          <p:cNvSpPr txBox="1"/>
          <p:nvPr>
            <p:ph type="subTitle" idx="15"/>
          </p:nvPr>
        </p:nvSpPr>
        <p:spPr>
          <a:xfrm flipH="1">
            <a:off x="5144023" y="3543787"/>
            <a:ext cx="2391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altLang="en-GB"/>
              <a:t>Avoir au moins 3 nouvelles idées d’amélioration pour plus de visibilité. </a:t>
            </a:r>
            <a:endParaRPr lang="fr-FR" altLang="en-GB"/>
          </a:p>
        </p:txBody>
      </p:sp>
      <p:sp>
        <p:nvSpPr>
          <p:cNvPr id="2518" name="Google Shape;2518;p53"/>
          <p:cNvSpPr txBox="1"/>
          <p:nvPr>
            <p:ph type="title" idx="6"/>
          </p:nvPr>
        </p:nvSpPr>
        <p:spPr>
          <a:xfrm flipH="1">
            <a:off x="5725723" y="2740913"/>
            <a:ext cx="122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2519" name="Google Shape;2519;p53"/>
          <p:cNvSpPr txBox="1"/>
          <p:nvPr>
            <p:ph type="title" idx="7"/>
          </p:nvPr>
        </p:nvSpPr>
        <p:spPr>
          <a:xfrm flipH="1">
            <a:off x="2188239" y="1138525"/>
            <a:ext cx="122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520" name="Google Shape;2520;p53"/>
          <p:cNvSpPr txBox="1"/>
          <p:nvPr>
            <p:ph type="title" idx="8"/>
          </p:nvPr>
        </p:nvSpPr>
        <p:spPr>
          <a:xfrm flipH="1">
            <a:off x="2188239" y="2700530"/>
            <a:ext cx="122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" name="Subtitle 26"/>
          <p:cNvSpPr/>
          <p:nvPr>
            <p:ph type="subTitle" idx="1"/>
          </p:nvPr>
        </p:nvSpPr>
        <p:spPr>
          <a:xfrm flipH="1">
            <a:off x="5225658" y="1262430"/>
            <a:ext cx="2229000" cy="362700"/>
          </a:xfrm>
        </p:spPr>
        <p:txBody>
          <a:bodyPr/>
          <a:p>
            <a:r>
              <a:rPr lang="fr-FR" altLang="en-US" sz="3000"/>
              <a:t>02</a:t>
            </a:r>
            <a:endParaRPr lang="fr-FR" altLang="en-US" sz="3000"/>
          </a:p>
        </p:txBody>
      </p:sp>
      <p:sp>
        <p:nvSpPr>
          <p:cNvPr id="29" name="Subtitle 28"/>
          <p:cNvSpPr/>
          <p:nvPr>
            <p:ph type="subTitle" idx="3"/>
          </p:nvPr>
        </p:nvSpPr>
        <p:spPr>
          <a:xfrm flipH="1">
            <a:off x="1606539" y="1348335"/>
            <a:ext cx="2391000" cy="362700"/>
          </a:xfrm>
        </p:spPr>
        <p:txBody>
          <a:bodyPr/>
          <a:p>
            <a:r>
              <a:rPr lang="fr-FR" altLang="en-US" sz="3000"/>
              <a:t>01</a:t>
            </a:r>
            <a:endParaRPr lang="fr-FR" altLang="en-US" sz="3000"/>
          </a:p>
        </p:txBody>
      </p:sp>
      <p:sp>
        <p:nvSpPr>
          <p:cNvPr id="31" name="Title 30"/>
          <p:cNvSpPr/>
          <p:nvPr>
            <p:ph type="ctrTitle"/>
          </p:nvPr>
        </p:nvSpPr>
        <p:spPr/>
        <p:txBody>
          <a:bodyPr/>
          <a:p>
            <a:r>
              <a:rPr lang="fr-FR" altLang="en-US"/>
              <a:t>Progession Technique</a:t>
            </a:r>
            <a:endParaRPr lang="fr-FR" altLang="en-US"/>
          </a:p>
        </p:txBody>
      </p:sp>
      <p:sp>
        <p:nvSpPr>
          <p:cNvPr id="36" name="Subtitle 35"/>
          <p:cNvSpPr/>
          <p:nvPr>
            <p:ph type="subTitle" idx="9"/>
          </p:nvPr>
        </p:nvSpPr>
        <p:spPr>
          <a:xfrm flipH="1">
            <a:off x="1548130" y="1851660"/>
            <a:ext cx="2582545" cy="781685"/>
          </a:xfrm>
        </p:spPr>
        <p:txBody>
          <a:bodyPr/>
          <a:p>
            <a:pPr algn="ctr"/>
            <a:r>
              <a:rPr lang="fr-FR" altLang="en-US"/>
              <a:t>Amelioration de la stabilité de la discussion.</a:t>
            </a:r>
            <a:endParaRPr lang="fr-FR" altLang="en-US"/>
          </a:p>
        </p:txBody>
      </p:sp>
      <p:sp>
        <p:nvSpPr>
          <p:cNvPr id="37" name="Subtitle 36"/>
          <p:cNvSpPr/>
          <p:nvPr>
            <p:ph type="subTitle" idx="13"/>
          </p:nvPr>
        </p:nvSpPr>
        <p:spPr>
          <a:xfrm flipH="1">
            <a:off x="5076190" y="1851660"/>
            <a:ext cx="2823210" cy="781685"/>
          </a:xfrm>
        </p:spPr>
        <p:txBody>
          <a:bodyPr/>
          <a:p>
            <a:r>
              <a:rPr lang="fr-FR" altLang="en-US"/>
              <a:t>Optimalité du moyen</a:t>
            </a:r>
            <a:endParaRPr lang="fr-FR" altLang="en-US"/>
          </a:p>
          <a:p>
            <a:r>
              <a:rPr lang="fr-FR" altLang="en-US"/>
              <a:t>de paiement par cryptomonaie.</a:t>
            </a:r>
            <a:endParaRPr lang="fr-FR" altLang="en-US"/>
          </a:p>
        </p:txBody>
      </p:sp>
      <p:sp>
        <p:nvSpPr>
          <p:cNvPr id="41" name="Subtitle 28"/>
          <p:cNvSpPr/>
          <p:nvPr/>
        </p:nvSpPr>
        <p:spPr>
          <a:xfrm flipH="1">
            <a:off x="1607174" y="1571220"/>
            <a:ext cx="2391000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altLang="en-US"/>
              <a:t>Conversation</a:t>
            </a:r>
            <a:endParaRPr lang="fr-FR" altLang="en-US"/>
          </a:p>
        </p:txBody>
      </p:sp>
      <p:sp>
        <p:nvSpPr>
          <p:cNvPr id="44" name="Subtitle 26"/>
          <p:cNvSpPr/>
          <p:nvPr/>
        </p:nvSpPr>
        <p:spPr>
          <a:xfrm flipH="1">
            <a:off x="5306303" y="1571040"/>
            <a:ext cx="2229000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altLang="en-US"/>
              <a:t>Cryptomonaie</a:t>
            </a:r>
            <a:endParaRPr lang="fr-FR" altLang="en-US"/>
          </a:p>
        </p:txBody>
      </p:sp>
      <p:sp>
        <p:nvSpPr>
          <p:cNvPr id="45" name="Subtitle 26"/>
          <p:cNvSpPr/>
          <p:nvPr/>
        </p:nvSpPr>
        <p:spPr>
          <a:xfrm flipH="1">
            <a:off x="5292333" y="3004235"/>
            <a:ext cx="2229000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altLang="en-US" sz="3000"/>
              <a:t>04</a:t>
            </a:r>
            <a:endParaRPr lang="fr-FR" altLang="en-US" sz="3000"/>
          </a:p>
        </p:txBody>
      </p:sp>
      <p:sp>
        <p:nvSpPr>
          <p:cNvPr id="46" name="Subtitle 36"/>
          <p:cNvSpPr/>
          <p:nvPr/>
        </p:nvSpPr>
        <p:spPr>
          <a:xfrm flipH="1">
            <a:off x="5076190" y="3585210"/>
            <a:ext cx="2822575" cy="781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algn="ctr"/>
            <a:r>
              <a:rPr lang="fr-FR" altLang="en-US"/>
              <a:t>Rajout de wave dans les rechargements et retraits.</a:t>
            </a:r>
            <a:endParaRPr lang="fr-FR" altLang="en-US"/>
          </a:p>
        </p:txBody>
      </p:sp>
      <p:sp>
        <p:nvSpPr>
          <p:cNvPr id="47" name="Subtitle 26"/>
          <p:cNvSpPr/>
          <p:nvPr/>
        </p:nvSpPr>
        <p:spPr>
          <a:xfrm flipH="1">
            <a:off x="5310748" y="3291890"/>
            <a:ext cx="2229000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altLang="en-US"/>
              <a:t>Wave</a:t>
            </a:r>
            <a:endParaRPr lang="fr-FR" altLang="en-US"/>
          </a:p>
        </p:txBody>
      </p:sp>
      <p:sp>
        <p:nvSpPr>
          <p:cNvPr id="48" name="Subtitle 26"/>
          <p:cNvSpPr/>
          <p:nvPr/>
        </p:nvSpPr>
        <p:spPr>
          <a:xfrm flipH="1">
            <a:off x="1691883" y="3004235"/>
            <a:ext cx="2229000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altLang="en-US" sz="3000"/>
              <a:t>03</a:t>
            </a:r>
            <a:endParaRPr lang="fr-FR" altLang="en-US" sz="3000"/>
          </a:p>
        </p:txBody>
      </p:sp>
      <p:sp>
        <p:nvSpPr>
          <p:cNvPr id="49" name="Subtitle 36"/>
          <p:cNvSpPr/>
          <p:nvPr/>
        </p:nvSpPr>
        <p:spPr>
          <a:xfrm flipH="1">
            <a:off x="1137285" y="3585210"/>
            <a:ext cx="3065145" cy="781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fr-FR" altLang="en-US"/>
              <a:t>Plate-forme de livraison stable et optimal (UI/UX) pour smartphone.</a:t>
            </a:r>
            <a:endParaRPr lang="fr-FR" altLang="en-US"/>
          </a:p>
        </p:txBody>
      </p:sp>
      <p:sp>
        <p:nvSpPr>
          <p:cNvPr id="50" name="Subtitle 26"/>
          <p:cNvSpPr/>
          <p:nvPr/>
        </p:nvSpPr>
        <p:spPr>
          <a:xfrm flipH="1">
            <a:off x="1710298" y="3291890"/>
            <a:ext cx="2229000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altLang="en-US"/>
              <a:t>Livraison</a:t>
            </a:r>
            <a:endParaRPr lang="fr-F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08" name="Google Shape;2508;p53"/>
          <p:cNvSpPr txBox="1"/>
          <p:nvPr>
            <p:ph type="ctrTitle"/>
          </p:nvPr>
        </p:nvSpPr>
        <p:spPr>
          <a:xfrm flipH="1">
            <a:off x="724119" y="551334"/>
            <a:ext cx="77058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Progession RH</a:t>
            </a:r>
            <a:endParaRPr lang="fr-FR" altLang="en-GB"/>
          </a:p>
        </p:txBody>
      </p:sp>
      <p:sp>
        <p:nvSpPr>
          <p:cNvPr id="2509" name="Google Shape;2509;p53"/>
          <p:cNvSpPr txBox="1"/>
          <p:nvPr>
            <p:ph type="subTitle" idx="3"/>
          </p:nvPr>
        </p:nvSpPr>
        <p:spPr>
          <a:xfrm flipH="1">
            <a:off x="1606539" y="1652500"/>
            <a:ext cx="2391000" cy="3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2 commerciaux</a:t>
            </a:r>
            <a:endParaRPr lang="fr-FR" altLang="en-GB"/>
          </a:p>
        </p:txBody>
      </p:sp>
      <p:sp>
        <p:nvSpPr>
          <p:cNvPr id="2510" name="Google Shape;2510;p53"/>
          <p:cNvSpPr txBox="1"/>
          <p:nvPr/>
        </p:nvSpPr>
        <p:spPr>
          <a:xfrm flipH="1">
            <a:off x="5225023" y="1692325"/>
            <a:ext cx="2229000" cy="36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1 juriste</a:t>
            </a:r>
            <a:endParaRPr lang="fr-FR" altLang="en-GB"/>
          </a:p>
        </p:txBody>
      </p:sp>
      <p:sp>
        <p:nvSpPr>
          <p:cNvPr id="2513" name="Google Shape;2513;p53"/>
          <p:cNvSpPr txBox="1"/>
          <p:nvPr/>
        </p:nvSpPr>
        <p:spPr>
          <a:xfrm flipH="1">
            <a:off x="5725723" y="1178350"/>
            <a:ext cx="1227600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200"/>
              <a:buFont typeface="Montserrat"/>
              <a:buNone/>
              <a:defRPr sz="3000" b="1" i="0" u="none" strike="noStrike" cap="none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514" name="Google Shape;2514;p53"/>
          <p:cNvSpPr txBox="1"/>
          <p:nvPr/>
        </p:nvSpPr>
        <p:spPr>
          <a:xfrm flipH="1">
            <a:off x="1502410" y="1933575"/>
            <a:ext cx="2559050" cy="781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1 commercial pour enregistrer les actualité, un autre pour E-commerce. </a:t>
            </a:r>
            <a:endParaRPr lang="fr-FR" altLang="en-GB"/>
          </a:p>
        </p:txBody>
      </p:sp>
      <p:sp>
        <p:nvSpPr>
          <p:cNvPr id="2515" name="Google Shape;2515;p53"/>
          <p:cNvSpPr txBox="1"/>
          <p:nvPr/>
        </p:nvSpPr>
        <p:spPr>
          <a:xfrm flipH="1">
            <a:off x="4592320" y="1972945"/>
            <a:ext cx="3361690" cy="781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632A67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altLang="en-GB"/>
              <a:t>Avoir un juriste pour la surveillance de la mise en coformité de l’entreprise et de ses activités.</a:t>
            </a:r>
            <a:endParaRPr lang="fr-FR" altLang="en-GB"/>
          </a:p>
        </p:txBody>
      </p:sp>
      <p:sp>
        <p:nvSpPr>
          <p:cNvPr id="2519" name="Google Shape;2519;p53"/>
          <p:cNvSpPr txBox="1"/>
          <p:nvPr/>
        </p:nvSpPr>
        <p:spPr>
          <a:xfrm flipH="1">
            <a:off x="2188239" y="1134715"/>
            <a:ext cx="1227600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A67"/>
              </a:buClr>
              <a:buSzPts val="3200"/>
              <a:buFont typeface="Montserrat"/>
              <a:buNone/>
              <a:defRPr sz="3000" b="1" i="0" u="none" strike="noStrike" cap="none">
                <a:solidFill>
                  <a:srgbClr val="632A67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AA"/>
        </a:solidFill>
        <a:effectLst/>
      </p:bgPr>
    </p:bg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54"/>
          <p:cNvSpPr txBox="1"/>
          <p:nvPr>
            <p:ph type="title"/>
          </p:nvPr>
        </p:nvSpPr>
        <p:spPr>
          <a:xfrm>
            <a:off x="4996575" y="3455650"/>
            <a:ext cx="26805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r>
              <a:rPr lang="fr-FR" altLang="en-GB"/>
              <a:t>Engagement</a:t>
            </a:r>
            <a:endParaRPr lang="fr-FR" altLang="en-GB"/>
          </a:p>
        </p:txBody>
      </p:sp>
      <p:sp>
        <p:nvSpPr>
          <p:cNvPr id="2526" name="Google Shape;2526;p54"/>
          <p:cNvSpPr txBox="1"/>
          <p:nvPr>
            <p:ph type="subTitle" idx="1"/>
          </p:nvPr>
        </p:nvSpPr>
        <p:spPr>
          <a:xfrm>
            <a:off x="1971750" y="1684500"/>
            <a:ext cx="52191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“</a:t>
            </a:r>
            <a:r>
              <a:rPr lang="fr-FR" altLang="en-GB"/>
              <a:t>Nous sommes une start-up, on a besoin de plus de personnes impliquées dans la vision que dans la technicité</a:t>
            </a:r>
            <a:r>
              <a:rPr lang="en-GB"/>
              <a:t>.”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63"/>
          <p:cNvSpPr txBox="1"/>
          <p:nvPr>
            <p:ph type="title"/>
          </p:nvPr>
        </p:nvSpPr>
        <p:spPr>
          <a:xfrm>
            <a:off x="1691930" y="2283580"/>
            <a:ext cx="5719500" cy="15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LET’S GO</a:t>
            </a:r>
            <a:endParaRPr lang="fr-FR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Nonate Presentation by Slidesgo">
  <a:themeElements>
    <a:clrScheme name="Simple Light">
      <a:dk1>
        <a:srgbClr val="000000"/>
      </a:dk1>
      <a:lt1>
        <a:srgbClr val="FFFFFF"/>
      </a:lt1>
      <a:dk2>
        <a:srgbClr val="187894"/>
      </a:dk2>
      <a:lt2>
        <a:srgbClr val="632A67"/>
      </a:lt2>
      <a:accent1>
        <a:srgbClr val="F7786B"/>
      </a:accent1>
      <a:accent2>
        <a:srgbClr val="FFCE4B"/>
      </a:accent2>
      <a:accent3>
        <a:srgbClr val="212121"/>
      </a:accent3>
      <a:accent4>
        <a:srgbClr val="FFFFFF"/>
      </a:accent4>
      <a:accent5>
        <a:srgbClr val="187894"/>
      </a:accent5>
      <a:accent6>
        <a:srgbClr val="632A67"/>
      </a:accent6>
      <a:hlink>
        <a:srgbClr val="F778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WPS Presentation</Application>
  <PresentationFormat/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1" baseType="lpstr">
      <vt:lpstr>Arial</vt:lpstr>
      <vt:lpstr>SimSun</vt:lpstr>
      <vt:lpstr>Wingdings</vt:lpstr>
      <vt:lpstr>Arial</vt:lpstr>
      <vt:lpstr>Montserrat</vt:lpstr>
      <vt:lpstr>Roboto</vt:lpstr>
      <vt:lpstr>Montserrat ExtraBold</vt:lpstr>
      <vt:lpstr>Thonburi</vt:lpstr>
      <vt:lpstr>Poppins</vt:lpstr>
      <vt:lpstr>Rubik</vt:lpstr>
      <vt:lpstr>Fira Sans Extra Condensed Medium</vt:lpstr>
      <vt:lpstr>Montserrat SemiBold</vt:lpstr>
      <vt:lpstr>Poppins Black</vt:lpstr>
      <vt:lpstr>Proxima Nova Semibold</vt:lpstr>
      <vt:lpstr>Proxima Nova</vt:lpstr>
      <vt:lpstr>Ubuntu Light</vt:lpstr>
      <vt:lpstr>Calibri</vt:lpstr>
      <vt:lpstr>Amatic SC</vt:lpstr>
      <vt:lpstr>Roboto Medium</vt:lpstr>
      <vt:lpstr>Microsoft YaHei</vt:lpstr>
      <vt:lpstr>汉仪旗黑</vt:lpstr>
      <vt:lpstr>Arial Unicode MS</vt:lpstr>
      <vt:lpstr>Helvetica Neue</vt:lpstr>
      <vt:lpstr>Modern Nonate Presentation by Slidesgo</vt:lpstr>
      <vt:lpstr>Progression  Mars - Mai </vt:lpstr>
      <vt:lpstr>Contexte</vt:lpstr>
      <vt:lpstr>03</vt:lpstr>
      <vt:lpstr>Progession Technique</vt:lpstr>
      <vt:lpstr>Progession RH</vt:lpstr>
      <vt:lpstr>—Engagement</vt:lpstr>
      <vt:lpstr>Awesome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Progression  Mars - Mai </dc:title>
  <dc:creator/>
  <cp:lastModifiedBy>coré irié wilf</cp:lastModifiedBy>
  <cp:revision>2</cp:revision>
  <dcterms:created xsi:type="dcterms:W3CDTF">2023-02-22T13:10:18Z</dcterms:created>
  <dcterms:modified xsi:type="dcterms:W3CDTF">2023-02-22T13:10:18Z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