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ricolage Grotesqu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ricolageGrotesq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ricolageGrotesq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de0a814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de0a814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de0a814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de0a814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de0a814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de0a814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e0a814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e0a814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af8709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faf8709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e9a450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e9a450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9a4508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e9a4508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e9a4508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e9a4508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e0a814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e0a814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e0a814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e0a814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7563" y="2175438"/>
            <a:ext cx="437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Concevoir et développer une application sécurisée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07575" y="1718913"/>
            <a:ext cx="437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Bloc 3 </a:t>
            </a:r>
            <a:endParaRPr b="1" sz="33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62" y="215045"/>
            <a:ext cx="1872277" cy="5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6750" y="1498050"/>
            <a:ext cx="21900" cy="21474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VI. Démonstration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8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682013" y="858975"/>
            <a:ext cx="412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Historique des emprunts par l’utilisateur connecté : 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844005" y="1702100"/>
            <a:ext cx="278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Emprunt d’un livre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612" y="2186625"/>
            <a:ext cx="2327475" cy="9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87" y="3278425"/>
            <a:ext cx="2285700" cy="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029" y="1855631"/>
            <a:ext cx="4481601" cy="5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019" y="3679025"/>
            <a:ext cx="1797742" cy="76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606503" y="3184250"/>
            <a:ext cx="33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Retour d’un emprunt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5475" y="3817600"/>
            <a:ext cx="144755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VII.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Conclusion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9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688800" y="1894500"/>
            <a:ext cx="2555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Je n’ai pas pu aller vraiment au bout de ce que j’avais en tête</a:t>
            </a:r>
            <a:endParaRPr b="1" sz="19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431475" y="1894500"/>
            <a:ext cx="2555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Problème avec le sujet : gros manque de temps, plusieurs complications</a:t>
            </a:r>
            <a:endParaRPr b="1" sz="19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321275" y="1894500"/>
            <a:ext cx="2555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Problème avec le sujet : gros manque de temps, plusieurs complications</a:t>
            </a:r>
            <a:endParaRPr b="1" sz="19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259550" y="3996375"/>
            <a:ext cx="66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https://github.com/rochesebastien/livecampus-bloc3-exam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259550" y="1107775"/>
            <a:ext cx="66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Merci de m’avoir écouté !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2600"/>
              <a:buFont typeface="Bricolage Grotesque"/>
              <a:buAutoNum type="romanUcPeriod"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Sommaire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3450" y="1248000"/>
            <a:ext cx="5401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Introduction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Modélisation de l’application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Choix technologiques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Implémentation de la sécurité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Tests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Démonstration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Conclusion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41475" y="167150"/>
            <a:ext cx="87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I. Introduction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9081" y="963500"/>
            <a:ext cx="1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Contexte 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84481" y="2194525"/>
            <a:ext cx="1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Exigences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19075" y="1291575"/>
            <a:ext cx="4276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La librairie "XYZ", existant depuis 10 ans, a identifié la nécessité de se moderniser en vue d'une meilleure gestion de ses utilisateurs et de son inventaire de livres. Cette modernisation est envisagée par le développement d'une application web. 	</a:t>
            </a:r>
            <a:endParaRPr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336475" y="2625625"/>
            <a:ext cx="42768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Interface d'emprunt: </a:t>
            </a: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Un utilisateur authentifié peut emprunter un livre disponible.</a:t>
            </a:r>
            <a:b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</a:b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</a:t>
            </a:r>
            <a:r>
              <a:rPr b="1"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Durée de l'emprunt: </a:t>
            </a: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Chaque emprunt est limité à 30 jours. Après cette période, des rappels automatiques sont envoyés à l'utilisateur.</a:t>
            </a:r>
            <a:b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</a:b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</a:t>
            </a:r>
            <a:r>
              <a:rPr b="1"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Historique d'emprunt: </a:t>
            </a: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Les utilisateurs peuvent voir tous les livres qu'ils ont empruntés et la date de retour prévue.</a:t>
            </a:r>
            <a:b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</a:b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</a:t>
            </a:r>
            <a:r>
              <a:rPr b="1"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Retour de livre: </a:t>
            </a: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Les utilisateurs doivent avoir la possibilité de sig</a:t>
            </a:r>
            <a:r>
              <a:rPr lang="fr" sz="11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naler un retour de livre. 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41475" y="167150"/>
            <a:ext cx="87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II. Modélisation de l’application - Architecture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0" y="1408000"/>
            <a:ext cx="32480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78381" y="940675"/>
            <a:ext cx="1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Frontend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800" y="2093800"/>
            <a:ext cx="22098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560331" y="1662700"/>
            <a:ext cx="1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Backend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217119" y="2482950"/>
            <a:ext cx="166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Tests mis en place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cxnSp>
        <p:nvCxnSpPr>
          <p:cNvPr id="93" name="Google Shape;93;p16"/>
          <p:cNvCxnSpPr>
            <a:stCxn id="92" idx="1"/>
          </p:cNvCxnSpPr>
          <p:nvPr/>
        </p:nvCxnSpPr>
        <p:spPr>
          <a:xfrm rot="10800000">
            <a:off x="1595419" y="1777800"/>
            <a:ext cx="2621700" cy="897600"/>
          </a:xfrm>
          <a:prstGeom prst="straightConnector1">
            <a:avLst/>
          </a:prstGeom>
          <a:noFill/>
          <a:ln cap="flat" cmpd="sng" w="38100">
            <a:solidFill>
              <a:srgbClr val="D97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>
            <a:off x="5880325" y="2742700"/>
            <a:ext cx="721800" cy="964800"/>
          </a:xfrm>
          <a:prstGeom prst="straightConnector1">
            <a:avLst/>
          </a:prstGeom>
          <a:noFill/>
          <a:ln cap="flat" cmpd="sng" w="38100">
            <a:solidFill>
              <a:srgbClr val="D9775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241475" y="167150"/>
            <a:ext cx="87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II. Modélisation de l’application - BDD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3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050732" y="4132950"/>
            <a:ext cx="485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Clé composite : 3 champs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812950"/>
            <a:ext cx="5764575" cy="32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241475" y="167150"/>
            <a:ext cx="81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III. Choix technologiques -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Stack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4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236888" y="1495275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Bibliothèque populaire pour des interfaces utilisateur dynamiques et réactives.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62116" t="0"/>
          <a:stretch/>
        </p:blipFill>
        <p:spPr>
          <a:xfrm>
            <a:off x="524013" y="1495275"/>
            <a:ext cx="659702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754713" y="2350000"/>
            <a:ext cx="30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236891" y="1229375"/>
            <a:ext cx="8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React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15763" y="1495275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Framework minimaliste pour un développement rapide d'APIs en Node.js.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615779" y="1229375"/>
            <a:ext cx="11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Express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454263" y="2928925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Système de gestion de base de données relationnelle robuste et largement utilisé.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454278" y="2663950"/>
            <a:ext cx="10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MySQL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63" y="2928925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063" y="1623825"/>
            <a:ext cx="1081351" cy="3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241475" y="167150"/>
            <a:ext cx="81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III. Choix technologiques -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Bibliothèques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5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754713" y="2350000"/>
            <a:ext cx="30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534577" y="142245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Pour gérer l'authentification et les sessions utilisateur de manière sécurisée, avec la gestion des cookies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534570" y="1156550"/>
            <a:ext cx="28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JWT 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167538" y="2472525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Pour sécuriser les mots de passe avec du hachage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167553" y="2207550"/>
            <a:ext cx="10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Bcrypt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298050"/>
            <a:ext cx="1256158" cy="78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99" y="2400075"/>
            <a:ext cx="7851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45" y="3475513"/>
            <a:ext cx="2194499" cy="9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2816213" y="3677950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Pour faciliter la gestion des cookies dans Express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816221" y="3412975"/>
            <a:ext cx="258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Cookie Parser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8000" y="1587654"/>
            <a:ext cx="2226550" cy="11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5877988" y="2818075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Middleware pour Express qui améliore la sécurité en définissant divers en-têtes HTTP de sécurité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877996" y="2553100"/>
            <a:ext cx="258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Helmet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IV. Implémentation de la sécurité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6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546188" y="1348300"/>
            <a:ext cx="300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Mise en place d’un middleware qui vérifie si le token de l’utilisateur est bon à chaque éxécution d’une route du backend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546213" y="108240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Middleware Token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071713" y="2932450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Mise en place de “content security policies” sur le backend Express avec la 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bibliothèque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Helmet 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071738" y="266655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CSP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246013" y="1481250"/>
            <a:ext cx="300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Ce middleware permet d’autoriser les 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requêtes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depuis certains cibles, comme par exemple ici notre frontend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246038" y="121535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Middleware Cors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386538" y="2837650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Limite les failles de sécurité qui utilise les injections SQL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386563" y="257175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Requête</a:t>
            </a: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Préparée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200" y="3250568"/>
            <a:ext cx="4558048" cy="10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302" y="3622752"/>
            <a:ext cx="2606397" cy="10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V. Mise en place de tests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7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95" y="676138"/>
            <a:ext cx="1040250" cy="1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63" y="871475"/>
            <a:ext cx="2598349" cy="6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319088" y="1610025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 des différentes fonctions avec Jest et des appels API vers les routes du backend Express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449213" y="1610025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Utilisation de Cypress pour tester le frontend avec des tests End to 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100" y="2428525"/>
            <a:ext cx="3838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7600" y="2218963"/>
            <a:ext cx="16668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6975" y="4090650"/>
            <a:ext cx="28575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8375" y="3453100"/>
            <a:ext cx="30861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