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ricolage Grotesque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ricolageGrotesque-bold.fntdata"/><Relationship Id="rId14" Type="http://schemas.openxmlformats.org/officeDocument/2006/relationships/font" Target="fonts/BricolageGrotesq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de0a814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de0a814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de0a814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de0a814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e0a814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de0a814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de0a814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de0a814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e0a814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de0a814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de0a814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de0a814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e0a814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e0a814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7563" y="2175438"/>
            <a:ext cx="437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Concevoir et développer une application sécurisée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07575" y="1718913"/>
            <a:ext cx="437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Bloc 3 </a:t>
            </a:r>
            <a:endParaRPr b="1" sz="33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62" y="215045"/>
            <a:ext cx="1872277" cy="5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6750" y="1498050"/>
            <a:ext cx="21900" cy="21474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2600"/>
              <a:buFont typeface="Bricolage Grotesque"/>
              <a:buAutoNum type="romanUcPeriod"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Sommaire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0" y="1070733"/>
            <a:ext cx="5257707" cy="13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95100" y="2498088"/>
            <a:ext cx="30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Clé étrangère entre Client et Users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II.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Modélisation de l’application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0" y="1070733"/>
            <a:ext cx="5257707" cy="13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5100" y="2498088"/>
            <a:ext cx="30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Clé étrangère entre Client et Users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69900" y="3308588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Je ne suis pas convaincu par ce choix, ça m’a plus ralenti qu’autre chose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III. Choix technologiques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069900" y="2023825"/>
            <a:ext cx="300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Choix d’utiliser un context React pour garder l’utilisateur sur toute l’appli si il est connecté (pas mis en place 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entièrement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)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IV. Implémentation de la sécurité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16050" y="1907963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Je n’ai pas eu le temps mais j’aurai mis des CSP pour les formulaires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069900" y="3308588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Et j’aurai vérifier si l’utilisateur est bien connecté sur les pages auxquelles il n’a pas accès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226550" y="1907963"/>
            <a:ext cx="30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J’aurai également vérifier les injections SQL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V. Mise en place de tests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615550" y="215760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Pas de tests mis en place :(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111325" y="2842688"/>
            <a:ext cx="300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Si j’avais eu le temps j’aurai mocker des appels en BDD dans le backend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et fait des tests avec Cypress pour le front mais gros gros manque de temps ici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VI. Démonstration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615550" y="215760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…..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VII.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Conclusion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615550" y="2157600"/>
            <a:ext cx="6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Beaucoup trop de choses demandées, pour ce laps de temps…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