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Bricolage Grotesque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ricolageGrotesque-bold.fntdata"/><Relationship Id="rId16" Type="http://schemas.openxmlformats.org/officeDocument/2006/relationships/font" Target="fonts/BricolageGrotesq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de0a814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de0a814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de0a814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de0a814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de0a8140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de0a8140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e9a4508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e9a4508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e9a4508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e9a4508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e9a45088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e9a4508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de0a814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de0a814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de0a8140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de0a8140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de0a814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de0a814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7563" y="2175438"/>
            <a:ext cx="437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Concevoir et développer une application sécurisée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07575" y="1718913"/>
            <a:ext cx="437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Bloc 3 </a:t>
            </a:r>
            <a:endParaRPr b="1" sz="33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862" y="215045"/>
            <a:ext cx="1872277" cy="5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56750" y="1498050"/>
            <a:ext cx="21900" cy="21474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VII. </a:t>
            </a: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Conclusion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9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532100" y="1879050"/>
            <a:ext cx="6079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Bon sujet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Il manque quelques sécurités supplémentaires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2600"/>
              <a:buFont typeface="Bricolage Grotesque"/>
              <a:buAutoNum type="romanUcPeriod"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Sommaire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1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63450" y="1248000"/>
            <a:ext cx="5401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Introduction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Modélisation de l’application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Choix technologiques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Implémentation de la sécurité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Tests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Démonstration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A"/>
              </a:buClr>
              <a:buSzPts val="1600"/>
              <a:buFont typeface="Bricolage Grotesque"/>
              <a:buChar char="●"/>
            </a:pPr>
            <a:r>
              <a:rPr b="1" lang="fr" sz="1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Conclusion</a:t>
            </a:r>
            <a:endParaRPr b="1" sz="1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41475" y="167150"/>
            <a:ext cx="87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II. </a:t>
            </a: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Modélisation de l’application - Architecture 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1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00" y="1408000"/>
            <a:ext cx="32480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78381" y="940675"/>
            <a:ext cx="13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Frontend :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800" y="2093800"/>
            <a:ext cx="22098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560331" y="1662700"/>
            <a:ext cx="13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Backend :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217119" y="2482950"/>
            <a:ext cx="166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Tests mis en place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cxnSp>
        <p:nvCxnSpPr>
          <p:cNvPr id="81" name="Google Shape;81;p15"/>
          <p:cNvCxnSpPr>
            <a:stCxn id="80" idx="1"/>
          </p:cNvCxnSpPr>
          <p:nvPr/>
        </p:nvCxnSpPr>
        <p:spPr>
          <a:xfrm rot="10800000">
            <a:off x="1595419" y="1777800"/>
            <a:ext cx="2621700" cy="897600"/>
          </a:xfrm>
          <a:prstGeom prst="straightConnector1">
            <a:avLst/>
          </a:prstGeom>
          <a:noFill/>
          <a:ln cap="flat" cmpd="sng" w="38100">
            <a:solidFill>
              <a:srgbClr val="D9775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>
            <a:off x="5880325" y="2742700"/>
            <a:ext cx="721800" cy="964800"/>
          </a:xfrm>
          <a:prstGeom prst="straightConnector1">
            <a:avLst/>
          </a:prstGeom>
          <a:noFill/>
          <a:ln cap="flat" cmpd="sng" w="38100">
            <a:solidFill>
              <a:srgbClr val="D9775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241475" y="167150"/>
            <a:ext cx="87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II. Modélisation de l’application - BDD 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2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919750"/>
            <a:ext cx="2929001" cy="17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50" y="2571750"/>
            <a:ext cx="2999612" cy="20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8100" y="1442799"/>
            <a:ext cx="5711951" cy="7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8098" y="3065649"/>
            <a:ext cx="5390250" cy="10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674832" y="2281300"/>
            <a:ext cx="485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Relation entre les 2 tables : clé étrangère client_id vers id de la table users 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241475" y="167150"/>
            <a:ext cx="815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III. Choix technologiques - </a:t>
            </a: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Stack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3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236888" y="1495275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Bibliothèque populaire pour des interfaces utilisateur dynamiques et réactives.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62116" t="0"/>
          <a:stretch/>
        </p:blipFill>
        <p:spPr>
          <a:xfrm>
            <a:off x="524013" y="1495275"/>
            <a:ext cx="659702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754713" y="2350000"/>
            <a:ext cx="300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236891" y="1229375"/>
            <a:ext cx="84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React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615763" y="1495275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Framework minimaliste pour un développement rapide d'APIs en Node.js.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615779" y="1229375"/>
            <a:ext cx="11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Express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454263" y="2928925"/>
            <a:ext cx="3004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Système de gestion de base de données relationnelle robuste et largement utilisé.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454278" y="2663950"/>
            <a:ext cx="108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MySQL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763" y="2928925"/>
            <a:ext cx="5850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2063" y="1623825"/>
            <a:ext cx="1081351" cy="3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241475" y="167150"/>
            <a:ext cx="815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III. Choix technologiques - </a:t>
            </a: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Bibliothèques</a:t>
            </a: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5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754713" y="2350000"/>
            <a:ext cx="300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534577" y="142245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Pour gérer l'authentification et les sessions utilisateur de manière sécurisée, avec la gestion des cookies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534570" y="1156550"/>
            <a:ext cx="287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JWT et Cookie Parser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167538" y="2472525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Pour sécuriser les mots de passe avec du hachage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167553" y="2207550"/>
            <a:ext cx="108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Bcrypt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1298050"/>
            <a:ext cx="1256158" cy="78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99" y="2400075"/>
            <a:ext cx="7851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45" y="3475513"/>
            <a:ext cx="2194499" cy="9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2816213" y="3677950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Pour faciliter la gestion des cookies dans Express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816221" y="3412975"/>
            <a:ext cx="258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Cookie Parser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8000" y="1587654"/>
            <a:ext cx="2226550" cy="11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5877988" y="2818075"/>
            <a:ext cx="3004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Middleware pour Express qui améliore la sécurité en définissant divers en-têtes HTTP de sécurité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877996" y="2553100"/>
            <a:ext cx="258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Helmet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IV. Implémentation de la sécurité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6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5546188" y="1348300"/>
            <a:ext cx="3004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Mise en place d’un middleware qui vérifie si le token de l’utilisateur est bon à chaque éxécution d’une route du backend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546213" y="1082400"/>
            <a:ext cx="20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Middleware Token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276863" y="3414800"/>
            <a:ext cx="3004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Mise en place de “content security policies” sur le backend Express avec la </a:t>
            </a: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bibliothèque</a:t>
            </a: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Helmet 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276888" y="3148900"/>
            <a:ext cx="20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CSP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246013" y="1481250"/>
            <a:ext cx="3004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Ce middleware permet d’autoriser les </a:t>
            </a: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requêtes</a:t>
            </a: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depuis certains cibles, comme par exemple ici notre frontend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246038" y="1215350"/>
            <a:ext cx="20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Middleware Cors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38" y="3217951"/>
            <a:ext cx="4511724" cy="12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5386538" y="2837650"/>
            <a:ext cx="300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Limite les failles de sécurité qui utilise les injections SQL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386563" y="2571750"/>
            <a:ext cx="20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Requête</a:t>
            </a: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Préparée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V. Mise en place de tests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7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95" y="1204363"/>
            <a:ext cx="1040250" cy="10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363" y="1399700"/>
            <a:ext cx="2598349" cy="6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095" y="3050875"/>
            <a:ext cx="34194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9225" y="2997013"/>
            <a:ext cx="3292846" cy="12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319088" y="2138250"/>
            <a:ext cx="3004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Test des différentes routes du backend avec Jest et des appels API vers l’appli Express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5449213" y="2138250"/>
            <a:ext cx="3004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Utilisation de Cypress pour tester le frontend avec des tests End to End</a:t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4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241475" y="167150"/>
            <a:ext cx="6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3D392A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VI. Démonstration</a:t>
            </a:r>
            <a:endParaRPr b="1" sz="2600">
              <a:solidFill>
                <a:srgbClr val="3D392A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241475" y="4680925"/>
            <a:ext cx="4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97757"/>
                </a:solidFill>
              </a:rPr>
              <a:t>Roche Sébastien - MDV P2025 - Livecampus 2025</a:t>
            </a:r>
            <a:endParaRPr sz="1200">
              <a:solidFill>
                <a:srgbClr val="D97757"/>
              </a:solidFill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319100" y="676150"/>
            <a:ext cx="1344900" cy="24000"/>
          </a:xfrm>
          <a:prstGeom prst="rect">
            <a:avLst/>
          </a:prstGeom>
          <a:solidFill>
            <a:srgbClr val="D97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7757"/>
              </a:solidFill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8742075" y="4619275"/>
            <a:ext cx="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8</a:t>
            </a:r>
            <a:endParaRPr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50" y="1273173"/>
            <a:ext cx="2432525" cy="18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681988" y="858975"/>
            <a:ext cx="20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Tableau de bord :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5274163" y="805563"/>
            <a:ext cx="20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Ajout de véhicule :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428764" y="3347475"/>
            <a:ext cx="43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Modification d’un </a:t>
            </a: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véhicule</a:t>
            </a:r>
            <a:r>
              <a:rPr b="1" lang="fr" sz="1600">
                <a:solidFill>
                  <a:srgbClr val="D97757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 :</a:t>
            </a:r>
            <a:endParaRPr b="1" sz="2000">
              <a:solidFill>
                <a:srgbClr val="D97757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175" y="1290075"/>
            <a:ext cx="2328750" cy="17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663" y="3724775"/>
            <a:ext cx="8430675" cy="9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