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9"/>
  </p:normalViewPr>
  <p:slideViewPr>
    <p:cSldViewPr snapToGrid="0">
      <p:cViewPr varScale="1">
        <p:scale>
          <a:sx n="104" d="100"/>
          <a:sy n="10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75973-4633-70EC-E266-23ECF463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0756B-449A-A41E-C72E-76E10F8E3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1B47D-D588-A7A6-748F-342DD7F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D5FC7-9C6B-7C41-06AE-D12C368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CDA76-B6A3-9ABB-85E0-4813DD3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E0C1E-4818-5483-562F-A27AF2D1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59E7A-C745-B696-E085-CC03682D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C840A-06A5-DCF2-C058-32ABEE6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1DBA-72DF-8766-8CF6-BE00951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5C5BB-8044-6594-84C8-D4B23B43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ACD89-7631-B9A3-93F6-3F46732F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0B9806-9A40-5E85-9B55-C1D3074C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EA28-483A-C14B-EB27-4D0D2094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A60DD-25F1-A290-21ED-24BB58F1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217A7-F485-A9DB-D4C2-1755AC3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9B39-D807-7B3C-993C-454F636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8D810-FBC1-81EB-8009-1117FA0D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43919-BE60-396A-C76A-FDB2536F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24185-F535-2403-8A44-56A6EC6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C2B6C-1032-B940-2EDC-4CE7C0D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1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B19D7-360C-C5FF-56EC-CB0C03B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8DE6-122D-2783-34B3-198F9EB4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53984-C4AA-A361-29D4-4623235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AE2C9-681C-6370-EC5F-E44246D2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9F18B-C502-6316-EC93-D5154FA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1E64B-F8CA-248D-E3E3-76FF64C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6137-3E2A-91BE-D5F5-9DC07967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F22FE-295A-1A2E-6ACC-521F7BA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64679-F12C-D75D-5E34-95EA9815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84AA4-AC31-73CA-A60F-701439B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EFBBB-4869-8B44-558A-121FAE4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CFA57-D24E-EE9E-001B-977A30B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1C00C-2441-40BC-C8BB-472542C1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AF986-3E48-963D-3DFE-BBEB4CEF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CF50F-8217-4112-5274-D47AC209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A0B448-9A9F-95A6-0F4D-61117BAF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7EA2C-00CC-8E42-B417-173EEC1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ABBEF-BED9-6DEF-C2D0-5C355ED7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948EA1-0803-249C-E7DA-7FF5980F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0A63B-59FA-2BAD-7CB0-10AF1352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45C764-0AED-A391-F701-25B61CD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58372-1DDC-92E6-4C08-5FD7F3F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B08AB-978E-7546-4DF8-DC79A6F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D64B8F-45DB-2870-157E-11D0288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8BA7C-4B1C-B1EE-83F1-3F7013C4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074A7-BC0A-B5EF-1D3C-C572B041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0624-0404-93CC-931C-B971D1A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16B3A-ADC5-A98C-05E6-8250D4F2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BE234-F839-4DB8-1F40-2A493D15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5C8B7-2389-5049-C00E-0EA49B5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90BD3-ECAA-22A5-9665-7841F39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FC62F-07B0-7632-71BA-0C7CDB0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718A-EDD1-0AC7-C29B-0DA0B8DD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45F260-A20E-81BC-C453-8131ABED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27C23-D655-C347-44AC-B2F94AEA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F1E50D-5122-AFEE-EB9E-D175C3CE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644F9-A32F-2C08-5A32-8FF112BC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82BCD-7E09-8356-C80D-8569D09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8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55BC76-7FC2-A756-EAB3-45A03C0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6932C-C3B3-135A-64E9-9CC81DC4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23FD8-70AE-3077-AF02-6973D603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65DEE-C80E-8C45-8061-2C492B0A0DBA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87BB6-D165-1916-FFDF-61B7167D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4C8C2-2039-5210-17F6-23EB62C5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833584A-A51D-86A7-CA84-84AB136AFC7C}"/>
              </a:ext>
            </a:extLst>
          </p:cNvPr>
          <p:cNvGrpSpPr/>
          <p:nvPr/>
        </p:nvGrpSpPr>
        <p:grpSpPr>
          <a:xfrm>
            <a:off x="736600" y="714381"/>
            <a:ext cx="4508500" cy="2402994"/>
            <a:chOff x="736600" y="714381"/>
            <a:chExt cx="4508500" cy="2402994"/>
          </a:xfrm>
        </p:grpSpPr>
        <p:pic>
          <p:nvPicPr>
            <p:cNvPr id="5" name="Image 4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55A164BE-976D-AEDE-F8E5-7114FD7A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1" b="46831"/>
            <a:stretch/>
          </p:blipFill>
          <p:spPr>
            <a:xfrm>
              <a:off x="736600" y="1071564"/>
              <a:ext cx="4508500" cy="671512"/>
            </a:xfrm>
            <a:prstGeom prst="rect">
              <a:avLst/>
            </a:prstGeom>
          </p:spPr>
        </p:pic>
        <p:pic>
          <p:nvPicPr>
            <p:cNvPr id="6" name="Image 5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1D441E93-6D5B-0E13-C7B4-3289589B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6673"/>
            <a:stretch/>
          </p:blipFill>
          <p:spPr>
            <a:xfrm>
              <a:off x="736600" y="2276000"/>
              <a:ext cx="4508500" cy="84137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0412A1E-21AF-ABAF-3823-A8D1DE1C4D6A}"/>
                </a:ext>
              </a:extLst>
            </p:cNvPr>
            <p:cNvSpPr txBox="1"/>
            <p:nvPr/>
          </p:nvSpPr>
          <p:spPr>
            <a:xfrm>
              <a:off x="1647825" y="714381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A: 12 </a:t>
              </a:r>
              <a:r>
                <a:rPr lang="fr-FR" dirty="0" err="1"/>
                <a:t>reads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AE90670-DCBA-2948-2509-9B114F94D2CE}"/>
                </a:ext>
              </a:extLst>
            </p:cNvPr>
            <p:cNvSpPr txBox="1"/>
            <p:nvPr/>
          </p:nvSpPr>
          <p:spPr>
            <a:xfrm>
              <a:off x="1647825" y="1817728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B : 36 </a:t>
              </a:r>
              <a:r>
                <a:rPr lang="fr-FR" dirty="0" err="1"/>
                <a:t>reads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5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7E251D7-8578-DCC5-8237-52DFB9AF5813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810B610-AA97-AE37-37BB-4E89E8A2DCF1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BC6944C-23CB-5920-A2E5-0489CCDA423C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7E68EBE-F5A0-5ACE-00FE-DA10300BAA50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86E76A9E-CD07-2A4B-C108-A2E5DC2CEA5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E981FDC4-C321-CB2E-69C9-DD602EC9F284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074E619-7265-9F43-B3B0-030C3177BFA1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FC74943-70AE-88CA-FC69-C40BB40238A9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037672F-87AB-61B0-2ECB-46CB24882656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2B8BA81-8DFD-223A-9FA6-1978EF8500FA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1C8BBCA-91E5-A1CA-154F-BC14A6B42176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F8BEEE2-1FCD-8BB7-AC95-FBC0A634854B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748F1E9-5007-0474-DE34-5D8DDC013DE2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40B2532-72F7-D53F-94CC-3525553B820C}"/>
                </a:ext>
              </a:extLst>
            </p:cNvPr>
            <p:cNvSpPr txBox="1"/>
            <p:nvPr/>
          </p:nvSpPr>
          <p:spPr>
            <a:xfrm>
              <a:off x="3838576" y="3190708"/>
              <a:ext cx="2528871" cy="12926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orig.ident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nCount_RNA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nFeatures_RNA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200" dirty="0" err="1"/>
                <a:t>percent.mt</a:t>
              </a:r>
              <a:endParaRPr lang="fr-FR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seurat_clusters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4603186D-BB36-A56D-4F01-BD78DCF9EDE7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103012" y="2532031"/>
              <a:ext cx="7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2FFE27E-5D17-CED4-C71D-3EB68E816433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E59A87E-D3A4-7852-9533-715C10834143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07F88F78-2F40-2F45-A9D8-3FFF37306960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C369183-1D2F-E6EB-F1EB-AE8EE5B446BC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RunUMAP.RNA.pca</a:t>
              </a:r>
              <a:r>
                <a:rPr lang="fr-FR" sz="1000" dirty="0"/>
                <a:t>$....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FindClusters</a:t>
              </a:r>
              <a:r>
                <a:rPr lang="fr-FR" sz="1000" dirty="0"/>
                <a:t>$......</a:t>
              </a:r>
            </a:p>
            <a:p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3E2132BB-5E65-55AC-4977-BDFBFE11A617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2901ED4-F071-7120-4252-74E4DD16817A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DBF10A-062C-1AF8-D2F1-6B957007B27C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3C67A9B-D803-503E-30AD-C71F3E2B2053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32C65E2-5405-B83B-0F05-BD5DECE4B0B6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tsne</a:t>
              </a:r>
              <a:endParaRPr lang="fr-FR" dirty="0"/>
            </a:p>
            <a:p>
              <a:pPr lvl="1"/>
              <a:r>
                <a:rPr lang="fr-FR" dirty="0"/>
                <a:t>$tSNE_1 ou tSNE_2</a:t>
              </a:r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umap</a:t>
              </a:r>
              <a:endParaRPr lang="fr-FR" dirty="0"/>
            </a:p>
            <a:p>
              <a:r>
                <a:rPr lang="fr-FR" dirty="0"/>
                <a:t>          $umap_1 et umap_2</a:t>
              </a:r>
            </a:p>
            <a:p>
              <a:r>
                <a:rPr lang="fr-FR" dirty="0"/>
                <a:t>          @</a:t>
              </a:r>
              <a:r>
                <a:rPr lang="fr-FR" dirty="0" err="1"/>
                <a:t>cell.embeddings</a:t>
              </a:r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FD6233F1-65E7-98CD-2197-280C34EEC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4755A47-3062-0197-A4A6-FEF51F8DFDE2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4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DBB4B067-998B-E7DA-D42B-69F500099C40}"/>
              </a:ext>
            </a:extLst>
          </p:cNvPr>
          <p:cNvGrpSpPr/>
          <p:nvPr/>
        </p:nvGrpSpPr>
        <p:grpSpPr>
          <a:xfrm>
            <a:off x="4250542" y="1112764"/>
            <a:ext cx="3764746" cy="3051695"/>
            <a:chOff x="4250542" y="1112764"/>
            <a:chExt cx="3764746" cy="305169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78E6058-EF46-FCE7-33AD-6A6B801087F8}"/>
                </a:ext>
              </a:extLst>
            </p:cNvPr>
            <p:cNvSpPr txBox="1"/>
            <p:nvPr/>
          </p:nvSpPr>
          <p:spPr>
            <a:xfrm>
              <a:off x="5339959" y="111276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246B847-FFC6-68E3-AB2F-D887D2CA0B2A}"/>
                </a:ext>
              </a:extLst>
            </p:cNvPr>
            <p:cNvSpPr txBox="1"/>
            <p:nvPr/>
          </p:nvSpPr>
          <p:spPr>
            <a:xfrm>
              <a:off x="5418540" y="19352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cxnSp>
          <p:nvCxnSpPr>
            <p:cNvPr id="7" name="Connecteur en angle 6">
              <a:extLst>
                <a:ext uri="{FF2B5EF4-FFF2-40B4-BE49-F238E27FC236}">
                  <a16:creationId xmlns:a16="http://schemas.microsoft.com/office/drawing/2014/main" id="{D2FCDFE7-9FB9-391F-09A4-F042913244F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906340" y="1708672"/>
              <a:ext cx="4531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/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A02EF96-24F1-E380-F820-5735BFE5EB6E}"/>
                </a:ext>
              </a:extLst>
            </p:cNvPr>
            <p:cNvSpPr txBox="1"/>
            <p:nvPr/>
          </p:nvSpPr>
          <p:spPr>
            <a:xfrm>
              <a:off x="5418540" y="271284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1DC4841-7F2A-9CBA-212B-2D4811A6742D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132915" y="2304580"/>
              <a:ext cx="0" cy="40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2FB667A-756C-B522-AA67-7D1B8666B64E}"/>
                </a:ext>
              </a:extLst>
            </p:cNvPr>
            <p:cNvSpPr txBox="1"/>
            <p:nvPr/>
          </p:nvSpPr>
          <p:spPr>
            <a:xfrm>
              <a:off x="5829317" y="23640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C362E2B-6A39-E4A3-561B-CFBD21C9FE4C}"/>
                </a:ext>
              </a:extLst>
            </p:cNvPr>
            <p:cNvSpPr txBox="1"/>
            <p:nvPr/>
          </p:nvSpPr>
          <p:spPr>
            <a:xfrm>
              <a:off x="4250542" y="3518128"/>
              <a:ext cx="3764746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CD8150E-024F-AD0B-75C0-797DBB90D26A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6132915" y="3082179"/>
              <a:ext cx="0" cy="435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322D96C-1B5F-5F37-ACF2-25ADDC9D96CA}"/>
                </a:ext>
              </a:extLst>
            </p:cNvPr>
            <p:cNvSpPr txBox="1"/>
            <p:nvPr/>
          </p:nvSpPr>
          <p:spPr>
            <a:xfrm>
              <a:off x="5843606" y="314406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0743A78F-8B7B-4D78-F05C-1B75A4984AA9}"/>
              </a:ext>
            </a:extLst>
          </p:cNvPr>
          <p:cNvGrpSpPr/>
          <p:nvPr/>
        </p:nvGrpSpPr>
        <p:grpSpPr>
          <a:xfrm>
            <a:off x="171441" y="328612"/>
            <a:ext cx="5800715" cy="4732872"/>
            <a:chOff x="3214695" y="328612"/>
            <a:chExt cx="5800715" cy="473287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79BB919-D8BB-5EBE-DF86-0E563FE53660}"/>
                </a:ext>
              </a:extLst>
            </p:cNvPr>
            <p:cNvSpPr txBox="1"/>
            <p:nvPr/>
          </p:nvSpPr>
          <p:spPr>
            <a:xfrm>
              <a:off x="5600711" y="3286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28847D5-8679-F264-6600-54FDFE716614}"/>
                </a:ext>
              </a:extLst>
            </p:cNvPr>
            <p:cNvSpPr txBox="1"/>
            <p:nvPr/>
          </p:nvSpPr>
          <p:spPr>
            <a:xfrm>
              <a:off x="4643445" y="18859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0E38B2C-67BD-8E45-E46A-5F49125AD593}"/>
                </a:ext>
              </a:extLst>
            </p:cNvPr>
            <p:cNvSpPr txBox="1"/>
            <p:nvPr/>
          </p:nvSpPr>
          <p:spPr>
            <a:xfrm>
              <a:off x="6486527" y="18859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1AE62355-D603-81FD-5EBB-98C419A85A1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281741" y="7740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C7077E8-80F5-9692-BD5C-2B6EA29F0A5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150776" y="12919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/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FF776CF-8F67-2AC1-5902-333B5F1EE09C}"/>
                </a:ext>
              </a:extLst>
            </p:cNvPr>
            <p:cNvSpPr txBox="1"/>
            <p:nvPr/>
          </p:nvSpPr>
          <p:spPr>
            <a:xfrm>
              <a:off x="4643445" y="27994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83C2D158-51D3-6DC1-1600-5730D02D3328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>
              <a:off x="5357820" y="22552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2822A44-C8B0-22C7-18ED-CF2B777D87DB}"/>
                </a:ext>
              </a:extLst>
            </p:cNvPr>
            <p:cNvSpPr txBox="1"/>
            <p:nvPr/>
          </p:nvSpPr>
          <p:spPr>
            <a:xfrm>
              <a:off x="4972058" y="23498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4A9B489-95A0-53BD-E517-1D3720323004}"/>
                </a:ext>
              </a:extLst>
            </p:cNvPr>
            <p:cNvSpPr txBox="1"/>
            <p:nvPr/>
          </p:nvSpPr>
          <p:spPr>
            <a:xfrm>
              <a:off x="3214695" y="4415153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1BD1867-4FBA-279E-AC01-F5866B7261BE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5357820" y="3168795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884C62C-ECF4-FC5E-DA77-1E1E94208615}"/>
                </a:ext>
              </a:extLst>
            </p:cNvPr>
            <p:cNvSpPr txBox="1"/>
            <p:nvPr/>
          </p:nvSpPr>
          <p:spPr>
            <a:xfrm>
              <a:off x="4981578" y="360239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CEDB93D-59D6-79CA-BE73-069B296B9DD0}"/>
                </a:ext>
              </a:extLst>
            </p:cNvPr>
            <p:cNvSpPr txBox="1"/>
            <p:nvPr/>
          </p:nvSpPr>
          <p:spPr>
            <a:xfrm>
              <a:off x="6665124" y="317363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C116F2C1-B038-3B68-F25E-78C9A87DC35C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>
              <a:off x="7750969" y="2532281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35F34D9-752D-7BD7-90E0-B60B1B7CA0D2}"/>
                </a:ext>
              </a:extLst>
            </p:cNvPr>
            <p:cNvSpPr txBox="1"/>
            <p:nvPr/>
          </p:nvSpPr>
          <p:spPr>
            <a:xfrm>
              <a:off x="7353316" y="26737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80A4255-CC25-076A-CE2C-C7F67AFBCCDE}"/>
              </a:ext>
            </a:extLst>
          </p:cNvPr>
          <p:cNvCxnSpPr/>
          <p:nvPr/>
        </p:nvCxnSpPr>
        <p:spPr>
          <a:xfrm>
            <a:off x="6096000" y="128588"/>
            <a:ext cx="0" cy="6600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D1528B56-D1DA-4E9A-2EFB-6693AED9800A}"/>
              </a:ext>
            </a:extLst>
          </p:cNvPr>
          <p:cNvGrpSpPr/>
          <p:nvPr/>
        </p:nvGrpSpPr>
        <p:grpSpPr>
          <a:xfrm>
            <a:off x="6267458" y="481012"/>
            <a:ext cx="5800715" cy="5647277"/>
            <a:chOff x="6267458" y="481012"/>
            <a:chExt cx="5800715" cy="5647277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4F9ECFF-F88A-DC65-B807-B9F0E6CF5443}"/>
                </a:ext>
              </a:extLst>
            </p:cNvPr>
            <p:cNvSpPr txBox="1"/>
            <p:nvPr/>
          </p:nvSpPr>
          <p:spPr>
            <a:xfrm>
              <a:off x="8653474" y="4810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6A747A0-F37F-6520-2F27-AD43E3FCD1F6}"/>
                </a:ext>
              </a:extLst>
            </p:cNvPr>
            <p:cNvSpPr txBox="1"/>
            <p:nvPr/>
          </p:nvSpPr>
          <p:spPr>
            <a:xfrm>
              <a:off x="7696208" y="20383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5D9FEF4-1D38-E91B-1410-79860E092AAA}"/>
                </a:ext>
              </a:extLst>
            </p:cNvPr>
            <p:cNvSpPr txBox="1"/>
            <p:nvPr/>
          </p:nvSpPr>
          <p:spPr>
            <a:xfrm>
              <a:off x="9539290" y="20383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F0C39E96-4408-0CD3-8526-5CCDE82FBE7A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 rot="5400000">
              <a:off x="8334504" y="9264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50A4FB1F-386F-7C88-2164-2A4241D09A7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9203539" y="14443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/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303DE50-079F-CCBD-8FD7-28B2F7F76754}"/>
                </a:ext>
              </a:extLst>
            </p:cNvPr>
            <p:cNvSpPr txBox="1"/>
            <p:nvPr/>
          </p:nvSpPr>
          <p:spPr>
            <a:xfrm>
              <a:off x="7696208" y="29518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8FFF792-FECC-8C6A-E992-F36F70CDEC08}"/>
                </a:ext>
              </a:extLst>
            </p:cNvPr>
            <p:cNvCxnSpPr>
              <a:stCxn id="40" idx="2"/>
              <a:endCxn id="45" idx="0"/>
            </p:cNvCxnSpPr>
            <p:nvPr/>
          </p:nvCxnSpPr>
          <p:spPr>
            <a:xfrm>
              <a:off x="8410583" y="24076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0B7B800-1D5D-D583-C036-05382665C1C1}"/>
                </a:ext>
              </a:extLst>
            </p:cNvPr>
            <p:cNvSpPr txBox="1"/>
            <p:nvPr/>
          </p:nvSpPr>
          <p:spPr>
            <a:xfrm>
              <a:off x="8024821" y="25022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1A6C1F4-0514-3A08-8CD1-C6C406BED654}"/>
                </a:ext>
              </a:extLst>
            </p:cNvPr>
            <p:cNvSpPr txBox="1"/>
            <p:nvPr/>
          </p:nvSpPr>
          <p:spPr>
            <a:xfrm>
              <a:off x="6267458" y="5481958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03C74A1F-2B2B-0ED9-2653-B8E125CF8ED9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>
              <a:off x="8410583" y="3321195"/>
              <a:ext cx="0" cy="216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7DEC5A9-04BC-5CEE-BE3F-C7D6E332D586}"/>
                </a:ext>
              </a:extLst>
            </p:cNvPr>
            <p:cNvSpPr txBox="1"/>
            <p:nvPr/>
          </p:nvSpPr>
          <p:spPr>
            <a:xfrm>
              <a:off x="8034341" y="42834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B4DEA5-3630-5FD3-06E5-F512F075BC52}"/>
                </a:ext>
              </a:extLst>
            </p:cNvPr>
            <p:cNvSpPr txBox="1"/>
            <p:nvPr/>
          </p:nvSpPr>
          <p:spPr>
            <a:xfrm>
              <a:off x="9575004" y="334335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B0A9B644-635D-E856-8991-5FFCCF9A3400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 flipH="1">
              <a:off x="10796583" y="268468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C5854D0-FE27-A2D1-513F-D54B305F5C55}"/>
                </a:ext>
              </a:extLst>
            </p:cNvPr>
            <p:cNvSpPr txBox="1"/>
            <p:nvPr/>
          </p:nvSpPr>
          <p:spPr>
            <a:xfrm>
              <a:off x="10406079" y="28261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DBFDB37C-820D-1CD9-7689-11E16217C4CE}"/>
              </a:ext>
            </a:extLst>
          </p:cNvPr>
          <p:cNvGrpSpPr/>
          <p:nvPr/>
        </p:nvGrpSpPr>
        <p:grpSpPr>
          <a:xfrm>
            <a:off x="350055" y="605361"/>
            <a:ext cx="9936933" cy="5647278"/>
            <a:chOff x="350055" y="605361"/>
            <a:chExt cx="9936933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496609B-7648-59A0-0563-34478BA827B0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F5FD11C-FE4F-1D45-E3E7-740852451C35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71E60E0-F033-3D9E-0524-4C023C8B3679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2107EC9A-E169-1F6C-634D-0A918019682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9D270E8-37A3-4D2F-C7A8-CA58366115B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A63A6E-9278-D500-3883-3DBA086DBF2F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6F43D40-B83C-107B-B777-BBCF5E0E7D1A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8B52027-9E97-A41C-3172-AE58BDB68F92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021419A-CD76-3EB3-CD77-6FEF8887B8D2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normalisés </a:t>
              </a:r>
              <a:r>
                <a:rPr lang="fr-FR" dirty="0" err="1">
                  <a:solidFill>
                    <a:srgbClr val="FF0000"/>
                  </a:solidFill>
                </a:rPr>
                <a:t>GxC</a:t>
              </a:r>
              <a:r>
                <a:rPr lang="fr-FR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3C69E316-717F-1CAD-250C-836BA86C0BF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F23E4AF-0CA4-C57B-F701-B0E83FEB14A2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7AA1BCF-8EA1-077B-DF71-7528BB778452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3A44DA6-8854-FC24-CE4A-E9663C843AF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181A97D-3563-085E-A755-8CD4E922AEC2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3F21507-FB8B-AB90-BE1F-2C730A4F9FC9}"/>
                </a:ext>
              </a:extLst>
            </p:cNvPr>
            <p:cNvSpPr txBox="1"/>
            <p:nvPr/>
          </p:nvSpPr>
          <p:spPr>
            <a:xfrm>
              <a:off x="7385443" y="2157789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D6644513-E16F-1F30-6633-744BE1B7E544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rot="16200000" flipH="1">
              <a:off x="5670547" y="-821549"/>
              <a:ext cx="1183096" cy="47755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05FC50B-ADF4-02B4-4D03-E85183211353}"/>
                </a:ext>
              </a:extLst>
            </p:cNvPr>
            <p:cNvSpPr txBox="1"/>
            <p:nvPr/>
          </p:nvSpPr>
          <p:spPr>
            <a:xfrm>
              <a:off x="7012783" y="3177185"/>
              <a:ext cx="327420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NormalizeData.RNA</a:t>
              </a:r>
              <a:r>
                <a:rPr lang="fr-FR" dirty="0">
                  <a:solidFill>
                    <a:srgbClr val="FF0000"/>
                  </a:solidFill>
                </a:rPr>
                <a:t>$ ……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DC85B8D-70AC-A200-6709-47C6092087B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8649885" y="2527121"/>
              <a:ext cx="1" cy="65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210AE4E-D01C-6A4D-E1BC-F151C573A204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72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F2334DA7-C38F-7F55-A007-9C182CF7EF17}"/>
              </a:ext>
            </a:extLst>
          </p:cNvPr>
          <p:cNvGrpSpPr/>
          <p:nvPr/>
        </p:nvGrpSpPr>
        <p:grpSpPr>
          <a:xfrm>
            <a:off x="350055" y="605361"/>
            <a:ext cx="10244111" cy="5647278"/>
            <a:chOff x="350055" y="605361"/>
            <a:chExt cx="10244111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1FF9C85-EAA9-1B70-5416-17770F9D1FED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08D8943-2223-7E23-CC65-95CA9DB805C2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2EAA86-048B-BDF9-8C6B-6351FB7833EA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3CE41CE1-CD8B-5B2A-B2D5-CBA44FA87A5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ADC8BE0-1AE3-CE0F-DADD-1486AC571D0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86AC761-67D4-30CC-18E3-35C2D1D033F1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D8D279F-BA04-0E71-8F9A-E23A60704F87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D0ED11A-633D-31AB-46F8-76473FBA95B3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34563DC-0E25-C1D5-3F5D-282259B3D81F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68B6A01-BB31-FB38-9A00-5E8E400A4EE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52D22B-3CF7-9547-F818-8BD1DADBEA19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5CFA8CD-04F5-FAD8-B9D0-4A917EE6C1D0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3FBE9D0-1DA9-45EA-1F5F-9EC08334D9EB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905C8CF-20EC-0066-39E9-869900A74480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AA54842-11DD-F8B8-0F7B-2572714ED173}"/>
                </a:ext>
              </a:extLst>
            </p:cNvPr>
            <p:cNvSpPr txBox="1"/>
            <p:nvPr/>
          </p:nvSpPr>
          <p:spPr>
            <a:xfrm>
              <a:off x="7539034" y="2157788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58940B44-5584-22DA-8AE6-B605DF075F77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5747344" y="-898345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B15AB41-A97F-4936-6B9C-53B7D8B536FD}"/>
                </a:ext>
              </a:extLst>
            </p:cNvPr>
            <p:cNvSpPr txBox="1"/>
            <p:nvPr/>
          </p:nvSpPr>
          <p:spPr>
            <a:xfrm>
              <a:off x="7012783" y="3177185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7D97F6-6719-2BEC-5FC1-F0793F142E1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8803475" y="2527120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48C4945-061A-0453-0318-382EB9B5F359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8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776432B8-139B-587F-6775-BB63BA0D41BE}"/>
              </a:ext>
            </a:extLst>
          </p:cNvPr>
          <p:cNvGrpSpPr/>
          <p:nvPr/>
        </p:nvGrpSpPr>
        <p:grpSpPr>
          <a:xfrm>
            <a:off x="1607355" y="291036"/>
            <a:ext cx="10244111" cy="6201275"/>
            <a:chOff x="1607355" y="291036"/>
            <a:chExt cx="10244111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B48A999-834F-2480-B952-84DBFE0C8B38}"/>
                </a:ext>
              </a:extLst>
            </p:cNvPr>
            <p:cNvSpPr txBox="1"/>
            <p:nvPr/>
          </p:nvSpPr>
          <p:spPr>
            <a:xfrm>
              <a:off x="4338649" y="291036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FD60896-9BD1-6693-6562-5269EDAC4D8B}"/>
                </a:ext>
              </a:extLst>
            </p:cNvPr>
            <p:cNvSpPr txBox="1"/>
            <p:nvPr/>
          </p:nvSpPr>
          <p:spPr>
            <a:xfrm>
              <a:off x="3381383" y="1848374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9A5FEC5-E44C-8EA3-5FEF-B26D4C722358}"/>
                </a:ext>
              </a:extLst>
            </p:cNvPr>
            <p:cNvSpPr txBox="1"/>
            <p:nvPr/>
          </p:nvSpPr>
          <p:spPr>
            <a:xfrm>
              <a:off x="5224465" y="1848374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5AB62D49-6253-C6A7-B42C-F971177C952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4019679" y="736447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A062B4B-E7A1-22A6-D726-E7D46AC3789F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888714" y="1254371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/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E2125CE-79C6-C873-A75D-7CFF0B3AA33F}"/>
                </a:ext>
              </a:extLst>
            </p:cNvPr>
            <p:cNvSpPr txBox="1"/>
            <p:nvPr/>
          </p:nvSpPr>
          <p:spPr>
            <a:xfrm>
              <a:off x="3381383" y="276188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C55CFA3-D562-FFA9-F324-E82190FC749C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4095758" y="2217706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522749C-B869-97C0-4184-8179F3ECE275}"/>
                </a:ext>
              </a:extLst>
            </p:cNvPr>
            <p:cNvSpPr txBox="1"/>
            <p:nvPr/>
          </p:nvSpPr>
          <p:spPr>
            <a:xfrm>
              <a:off x="3709996" y="231227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288674F-1C04-4C61-0486-47B50C016C3B}"/>
                </a:ext>
              </a:extLst>
            </p:cNvPr>
            <p:cNvSpPr txBox="1"/>
            <p:nvPr/>
          </p:nvSpPr>
          <p:spPr>
            <a:xfrm>
              <a:off x="1607355" y="4737985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CEFA829-2C8A-EF66-8777-1FBDAD017C3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4095758" y="3131219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9F0133C-7928-4D63-5138-FFB9C4DBC344}"/>
                </a:ext>
              </a:extLst>
            </p:cNvPr>
            <p:cNvSpPr txBox="1"/>
            <p:nvPr/>
          </p:nvSpPr>
          <p:spPr>
            <a:xfrm>
              <a:off x="3719516" y="377912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BD6B84-0231-8462-0667-241939B1C4E1}"/>
                </a:ext>
              </a:extLst>
            </p:cNvPr>
            <p:cNvSpPr txBox="1"/>
            <p:nvPr/>
          </p:nvSpPr>
          <p:spPr>
            <a:xfrm>
              <a:off x="5260179" y="3153382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2DA0992-6D21-C8CB-A39C-1C0EB4B888AF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6481758" y="2494705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95969A9-8946-CA34-06B7-4F92B1649D10}"/>
                </a:ext>
              </a:extLst>
            </p:cNvPr>
            <p:cNvSpPr txBox="1"/>
            <p:nvPr/>
          </p:nvSpPr>
          <p:spPr>
            <a:xfrm>
              <a:off x="6091254" y="26361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EDE2D00-DF32-23A5-D037-58FAAC65263C}"/>
                </a:ext>
              </a:extLst>
            </p:cNvPr>
            <p:cNvSpPr txBox="1"/>
            <p:nvPr/>
          </p:nvSpPr>
          <p:spPr>
            <a:xfrm>
              <a:off x="8796334" y="1843463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94B1A517-6CBB-AC1B-4C7F-CD63D5BA3F0E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7004644" y="-1212670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923F9E4-7D6E-CDB9-F767-C3C67511F979}"/>
                </a:ext>
              </a:extLst>
            </p:cNvPr>
            <p:cNvSpPr txBox="1"/>
            <p:nvPr/>
          </p:nvSpPr>
          <p:spPr>
            <a:xfrm>
              <a:off x="8270083" y="2862860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BDF930D-63D6-07D0-EEEA-10F56465F57C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060775" y="2212795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2B74C2B-5610-5851-C592-0193CB1228D8}"/>
                </a:ext>
              </a:extLst>
            </p:cNvPr>
            <p:cNvSpPr txBox="1"/>
            <p:nvPr/>
          </p:nvSpPr>
          <p:spPr>
            <a:xfrm>
              <a:off x="9544077" y="234560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AC194D59-EA8E-116E-3761-D28446C9C811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BAB8C23-F167-6362-B577-0CB0DBAB8B6C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4751E88-EC13-F6B9-D07B-AA04903D22DC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6BE564-324A-8FC6-127B-CCDAC4C4833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F2ABA623-B9C3-9E56-1F6E-213A5BD53B3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EE3C033D-F456-67F3-659D-DDD1DF89BB1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34AE843-F3B2-FF56-A7E2-AB95527DA5B6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8D414A3-F390-2D08-E523-1042F960A2E5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092D8BC-3E92-C142-40C2-EB4A191C2222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FA6E5B6-65BB-6C33-7AEB-20C7600BFC8F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F0E663A-65D2-F96A-7D10-1AD4619DF6F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8B5B945-4B95-E41A-BB0A-39D3812615B6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AF9E17C-B1DD-736F-1FD2-E43132E6B853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CE09C40-949D-1ECA-9DD0-4E7555B00475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0E5C442-9631-4FC0-602A-011B87D3DBA7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03B429F-65AC-1B1F-5B22-21CC945CE202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31561F34-2F18-CAA1-6847-A8E1E670F3B0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9E850AD-E2FF-CA04-2E8F-68EA89049F66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8617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FEC0942E-5B12-4A3F-00E5-55DB285BDC6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2B31C5D-D7BA-7773-378B-349CBF7E7E75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B78F36C-E8CD-1800-F898-CDCDE973E750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5A6637C-1E7F-D87C-5889-3AAAA9C40B5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B321BD-4331-3DF7-831A-D9F98D10E350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pca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</a:t>
              </a:r>
              <a:r>
                <a:rPr lang="fr-FR" dirty="0" err="1">
                  <a:solidFill>
                    <a:srgbClr val="FF0000"/>
                  </a:solidFill>
                </a:rPr>
                <a:t>PC_k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feature.loadings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stdev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AE99C916-54A6-E121-AEEC-07552FA14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71EAE2C-7ACE-E44D-74D6-21C7BD5580FC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12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06AAD7-A009-18AF-DE01-3EAF11ABD323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37936A5-8EBA-792A-F5A9-7EFBA210A15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E39F87-D084-085F-FE49-3FCB3832D043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5D2B44-AF4F-797F-091F-86D5F4E3D961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D33F2110-F4E7-67FF-CAA1-B751338FEB7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49D97E0C-69CA-45B5-4828-982834E0662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5C64C13-79D5-7C91-AE14-E5D8238E8EB8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13D34BE-60C1-AE9B-C5FA-2B8690829DBE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2DEBEC-1F8A-F79D-F275-16837593FBD1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4C5695D-D573-99EE-729E-FDFE30AB1931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67D6D0B-0F29-53B9-5DBF-E09D53367503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31E4042-5FA4-F2F4-F15C-997E422E257D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438DC84-94AA-1C34-16B7-3EC0F92C28AC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02C6166-3019-98FE-B2E2-C75B7DCA14A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D8AB31-FEF0-4EE7-3EE4-8819B38FDF92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EAD863A-5BBD-E555-A279-4D10E37C5AA4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75D971E5-F00F-FA64-5897-205247EEE5C5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65F422-F22B-A15B-7F0B-56E147ADD994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761CD5F-5AA0-0370-A888-C167D7688DCD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0F750E7-122B-F1A9-A08D-CC83A635749C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7128CC4-55EC-6D9E-0672-1B2AAC6AF882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49D262-1084-2220-DD7A-E55F07B1BB7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4BB3C07-95FD-0494-6696-6796F68A1DBE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tsne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$tSNE_1 ou tSNE_2</a:t>
              </a: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727C945-5BE1-08A7-B1F8-DBF8D368F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776629D-E4A6-E293-0DD5-64ACBAF207E5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2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6A1F131-CF36-3F4C-0AED-20E1FAB53096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513491C-BB44-CBF9-884D-CCEC32B461E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DF3B5A1-6A2E-B594-ACB4-D0F23AFD4BE6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1E3B5DE-715E-F76D-146F-D20CF4FE2E1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8E348A3B-A8DA-90CC-A354-611E15BB416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993C32B2-E1CC-1551-A63F-D268CDEFC31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FAE199D-0013-E525-1D7D-59D1182C9FE1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2246D79-E391-1DD6-C2CC-D9D07CA64932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CDF84CF-61DC-9057-752E-B7F9B141A59A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CC1F485-0956-C86F-AB5F-3D268BA141A3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7C599BA4-EF83-BD85-ECE0-B30619A6B5B8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4B506E2-A1CA-9EFE-B318-408849293E94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D5A01B5-1DA5-E114-A92F-3941C31EF898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EEEBA9C-3AC5-D9B5-8836-42FB1F9A824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40643CA-C4AA-21A3-C5F0-D4AA788C8815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970CC8E-6DFD-AD20-5BCA-E82B2CAB90C9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2DD8A3B4-D02E-C706-DA64-1B87899B9959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49DACF1-1CF0-FAF1-CE38-9379DDC9A9F1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RunUMAP.RNA.pca</a:t>
              </a:r>
              <a:r>
                <a:rPr lang="fr-FR" sz="1000" dirty="0"/>
                <a:t>$....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E53147-5750-96C1-59CF-B31DC599BBE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547AA54-FC12-1DB5-6D1D-C80AED1EE14B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97C5177-18F8-6DD9-2DA0-2F874B46A9CC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5531BE2-2657-DA4B-0D3F-1E855655C61A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E81344B-E941-A60C-571F-AF4FA1E7A99B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tsne</a:t>
              </a:r>
              <a:endParaRPr lang="fr-FR" dirty="0"/>
            </a:p>
            <a:p>
              <a:pPr lvl="1"/>
              <a:r>
                <a:rPr lang="fr-FR" dirty="0"/>
                <a:t>$tSNE_1 ou tSNE_2</a:t>
              </a:r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umap</a:t>
              </a:r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          $umap_1 et umap_2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          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8E271CB9-0560-7E70-7EC1-806B2695D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4292059-DEB9-7C18-7714-8B54AD0456B6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2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772</Words>
  <Application>Microsoft Macintosh PowerPoint</Application>
  <PresentationFormat>Grand écran</PresentationFormat>
  <Paragraphs>264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Maugis-Rabusseau</dc:creator>
  <cp:lastModifiedBy>Cathy Maugis-Rabusseau</cp:lastModifiedBy>
  <cp:revision>6</cp:revision>
  <dcterms:created xsi:type="dcterms:W3CDTF">2025-04-01T11:05:52Z</dcterms:created>
  <dcterms:modified xsi:type="dcterms:W3CDTF">2025-04-03T12:50:42Z</dcterms:modified>
</cp:coreProperties>
</file>