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75973-4633-70EC-E266-23ECF463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0756B-449A-A41E-C72E-76E10F8E3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1B47D-D588-A7A6-748F-342DD7F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D5FC7-9C6B-7C41-06AE-D12C368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CDA76-B6A3-9ABB-85E0-4813DD3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E0C1E-4818-5483-562F-A27AF2D1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59E7A-C745-B696-E085-CC03682D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C840A-06A5-DCF2-C058-32ABEE6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1DBA-72DF-8766-8CF6-BE00951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5C5BB-8044-6594-84C8-D4B23B43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ACD89-7631-B9A3-93F6-3F46732F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0B9806-9A40-5E85-9B55-C1D3074C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EA28-483A-C14B-EB27-4D0D2094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A60DD-25F1-A290-21ED-24BB58F1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217A7-F485-A9DB-D4C2-1755AC3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9B39-D807-7B3C-993C-454F636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8D810-FBC1-81EB-8009-1117FA0D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43919-BE60-396A-C76A-FDB2536F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24185-F535-2403-8A44-56A6EC6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C2B6C-1032-B940-2EDC-4CE7C0D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1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B19D7-360C-C5FF-56EC-CB0C03B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8DE6-122D-2783-34B3-198F9EB4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53984-C4AA-A361-29D4-4623235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AE2C9-681C-6370-EC5F-E44246D2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9F18B-C502-6316-EC93-D5154FA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1E64B-F8CA-248D-E3E3-76FF64C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6137-3E2A-91BE-D5F5-9DC07967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F22FE-295A-1A2E-6ACC-521F7BA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64679-F12C-D75D-5E34-95EA9815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84AA4-AC31-73CA-A60F-701439B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EFBBB-4869-8B44-558A-121FAE4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CFA57-D24E-EE9E-001B-977A30B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1C00C-2441-40BC-C8BB-472542C1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AF986-3E48-963D-3DFE-BBEB4CEF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CF50F-8217-4112-5274-D47AC209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A0B448-9A9F-95A6-0F4D-61117BAF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7EA2C-00CC-8E42-B417-173EEC1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ABBEF-BED9-6DEF-C2D0-5C355ED7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948EA1-0803-249C-E7DA-7FF5980F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0A63B-59FA-2BAD-7CB0-10AF1352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45C764-0AED-A391-F701-25B61CD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58372-1DDC-92E6-4C08-5FD7F3F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B08AB-978E-7546-4DF8-DC79A6F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D64B8F-45DB-2870-157E-11D0288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8BA7C-4B1C-B1EE-83F1-3F7013C4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074A7-BC0A-B5EF-1D3C-C572B041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0624-0404-93CC-931C-B971D1A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16B3A-ADC5-A98C-05E6-8250D4F2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BE234-F839-4DB8-1F40-2A493D15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5C8B7-2389-5049-C00E-0EA49B5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90BD3-ECAA-22A5-9665-7841F39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FC62F-07B0-7632-71BA-0C7CDB0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718A-EDD1-0AC7-C29B-0DA0B8DD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45F260-A20E-81BC-C453-8131ABED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27C23-D655-C347-44AC-B2F94AEA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F1E50D-5122-AFEE-EB9E-D175C3CE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644F9-A32F-2C08-5A32-8FF112BC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82BCD-7E09-8356-C80D-8569D09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8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55BC76-7FC2-A756-EAB3-45A03C0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6932C-C3B3-135A-64E9-9CC81DC4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23FD8-70AE-3077-AF02-6973D603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87BB6-D165-1916-FFDF-61B7167D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4C8C2-2039-5210-17F6-23EB62C5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833584A-A51D-86A7-CA84-84AB136AFC7C}"/>
              </a:ext>
            </a:extLst>
          </p:cNvPr>
          <p:cNvGrpSpPr/>
          <p:nvPr/>
        </p:nvGrpSpPr>
        <p:grpSpPr>
          <a:xfrm>
            <a:off x="736600" y="714381"/>
            <a:ext cx="4508500" cy="2402994"/>
            <a:chOff x="736600" y="714381"/>
            <a:chExt cx="4508500" cy="2402994"/>
          </a:xfrm>
        </p:grpSpPr>
        <p:pic>
          <p:nvPicPr>
            <p:cNvPr id="5" name="Image 4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55A164BE-976D-AEDE-F8E5-7114FD7A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1" b="46831"/>
            <a:stretch/>
          </p:blipFill>
          <p:spPr>
            <a:xfrm>
              <a:off x="736600" y="1071564"/>
              <a:ext cx="4508500" cy="671512"/>
            </a:xfrm>
            <a:prstGeom prst="rect">
              <a:avLst/>
            </a:prstGeom>
          </p:spPr>
        </p:pic>
        <p:pic>
          <p:nvPicPr>
            <p:cNvPr id="6" name="Image 5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1D441E93-6D5B-0E13-C7B4-3289589B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6673"/>
            <a:stretch/>
          </p:blipFill>
          <p:spPr>
            <a:xfrm>
              <a:off x="736600" y="2276000"/>
              <a:ext cx="4508500" cy="84137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0412A1E-21AF-ABAF-3823-A8D1DE1C4D6A}"/>
                </a:ext>
              </a:extLst>
            </p:cNvPr>
            <p:cNvSpPr txBox="1"/>
            <p:nvPr/>
          </p:nvSpPr>
          <p:spPr>
            <a:xfrm>
              <a:off x="1647825" y="714381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A: 12 </a:t>
              </a:r>
              <a:r>
                <a:rPr lang="fr-FR" dirty="0" err="1"/>
                <a:t>reads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AE90670-DCBA-2948-2509-9B114F94D2CE}"/>
                </a:ext>
              </a:extLst>
            </p:cNvPr>
            <p:cNvSpPr txBox="1"/>
            <p:nvPr/>
          </p:nvSpPr>
          <p:spPr>
            <a:xfrm>
              <a:off x="1647825" y="1817728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B : 36 </a:t>
              </a:r>
              <a:r>
                <a:rPr lang="fr-FR" dirty="0" err="1"/>
                <a:t>reads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79BB919-D8BB-5EBE-DF86-0E563FE53660}"/>
              </a:ext>
            </a:extLst>
          </p:cNvPr>
          <p:cNvSpPr txBox="1"/>
          <p:nvPr/>
        </p:nvSpPr>
        <p:spPr>
          <a:xfrm>
            <a:off x="5357820" y="328612"/>
            <a:ext cx="158591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Seurat Object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8847D5-8679-F264-6600-54FDFE716614}"/>
              </a:ext>
            </a:extLst>
          </p:cNvPr>
          <p:cNvSpPr txBox="1"/>
          <p:nvPr/>
        </p:nvSpPr>
        <p:spPr>
          <a:xfrm>
            <a:off x="4643445" y="1885950"/>
            <a:ext cx="14287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Assays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38B2C-67BD-8E45-E46A-5F49125AD593}"/>
              </a:ext>
            </a:extLst>
          </p:cNvPr>
          <p:cNvSpPr txBox="1"/>
          <p:nvPr/>
        </p:nvSpPr>
        <p:spPr>
          <a:xfrm>
            <a:off x="6486527" y="1885950"/>
            <a:ext cx="252888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Meta-data</a:t>
            </a:r>
          </a:p>
          <a:p>
            <a:pPr algn="ctr"/>
            <a:r>
              <a:rPr lang="fr-FR" dirty="0"/>
              <a:t>(info sur les cellules)</a:t>
            </a:r>
          </a:p>
        </p:txBody>
      </p:sp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1AE62355-D603-81FD-5EBB-98C419A85A1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60296" y="895469"/>
            <a:ext cx="1188006" cy="7929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6C7077E8-80F5-9692-BD5C-2B6EA29F0A5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50776" y="1291947"/>
            <a:ext cx="1600193" cy="5940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B230332-F7EC-63B9-1D2C-83524810FC70}"/>
                  </a:ext>
                </a:extLst>
              </p:cNvPr>
              <p:cNvSpPr txBox="1"/>
              <p:nvPr/>
            </p:nvSpPr>
            <p:spPr>
              <a:xfrm>
                <a:off x="5357820" y="823495"/>
                <a:ext cx="1243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B230332-F7EC-63B9-1D2C-83524810F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20" y="823495"/>
                <a:ext cx="12430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8FF776CF-8F67-2AC1-5902-333B5F1EE09C}"/>
              </a:ext>
            </a:extLst>
          </p:cNvPr>
          <p:cNvSpPr txBox="1"/>
          <p:nvPr/>
        </p:nvSpPr>
        <p:spPr>
          <a:xfrm>
            <a:off x="4643445" y="2799463"/>
            <a:ext cx="14287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RNA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3C2D158-51D3-6DC1-1600-5730D02D3328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5357820" y="2255282"/>
            <a:ext cx="0" cy="54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2822A44-C8B0-22C7-18ED-CF2B777D87DB}"/>
              </a:ext>
            </a:extLst>
          </p:cNvPr>
          <p:cNvSpPr txBox="1"/>
          <p:nvPr/>
        </p:nvSpPr>
        <p:spPr>
          <a:xfrm>
            <a:off x="4972058" y="2349850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4A9B489-95A0-53BD-E517-1D3720323004}"/>
              </a:ext>
            </a:extLst>
          </p:cNvPr>
          <p:cNvSpPr txBox="1"/>
          <p:nvPr/>
        </p:nvSpPr>
        <p:spPr>
          <a:xfrm>
            <a:off x="3214695" y="4415153"/>
            <a:ext cx="428625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counts</a:t>
            </a:r>
            <a:endParaRPr lang="fr-FR" dirty="0"/>
          </a:p>
          <a:p>
            <a:r>
              <a:rPr lang="fr-FR" dirty="0"/>
              <a:t>(matrice des comptages bruts G x C)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1BD1867-4FBA-279E-AC01-F5866B7261BE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5357820" y="3168795"/>
            <a:ext cx="0" cy="1246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884C62C-ECF4-FC5E-DA77-1E1E94208615}"/>
              </a:ext>
            </a:extLst>
          </p:cNvPr>
          <p:cNvSpPr txBox="1"/>
          <p:nvPr/>
        </p:nvSpPr>
        <p:spPr>
          <a:xfrm>
            <a:off x="4981578" y="3602391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CEDB93D-59D6-79CA-BE73-069B296B9DD0}"/>
              </a:ext>
            </a:extLst>
          </p:cNvPr>
          <p:cNvSpPr txBox="1"/>
          <p:nvPr/>
        </p:nvSpPr>
        <p:spPr>
          <a:xfrm>
            <a:off x="6665124" y="3173635"/>
            <a:ext cx="2171701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Orig.ident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nCount_RNA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nFeatiures_RNA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6F2C1-B038-3B68-F25E-78C9A87DC35C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7750969" y="2532281"/>
            <a:ext cx="6" cy="641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F34D9-752D-7BD7-90E0-B60B1B7CA0D2}"/>
              </a:ext>
            </a:extLst>
          </p:cNvPr>
          <p:cNvSpPr txBox="1"/>
          <p:nvPr/>
        </p:nvSpPr>
        <p:spPr>
          <a:xfrm>
            <a:off x="7353316" y="2673706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3586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Macintosh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Maugis-Rabusseau</dc:creator>
  <cp:lastModifiedBy>Cathy Maugis-Rabusseau</cp:lastModifiedBy>
  <cp:revision>1</cp:revision>
  <dcterms:created xsi:type="dcterms:W3CDTF">2025-04-01T11:05:52Z</dcterms:created>
  <dcterms:modified xsi:type="dcterms:W3CDTF">2025-04-01T11:19:24Z</dcterms:modified>
</cp:coreProperties>
</file>