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D6550-4D64-1CFE-11E5-8236890B9B2F}" v="7" dt="2020-03-31T19:46:41.178"/>
    <p1510:client id="{E1E6F61B-9DD2-3B41-873A-8EAA723248A9}" v="18" dt="2020-03-26T00:50:5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3abc18ac3c304877dd2dbddf6e26469593771ee89efb13309e67e6c541ecd73::" providerId="AD" clId="Web-{C0BD6550-4D64-1CFE-11E5-8236890B9B2F}"/>
    <pc:docChg chg="modSld">
      <pc:chgData name="Guest User" userId="S::urn:spo:anon#83abc18ac3c304877dd2dbddf6e26469593771ee89efb13309e67e6c541ecd73::" providerId="AD" clId="Web-{C0BD6550-4D64-1CFE-11E5-8236890B9B2F}" dt="2020-03-31T19:46:41.178" v="7" actId="20577"/>
      <pc:docMkLst>
        <pc:docMk/>
      </pc:docMkLst>
      <pc:sldChg chg="addSp delSp modSp">
        <pc:chgData name="Guest User" userId="S::urn:spo:anon#83abc18ac3c304877dd2dbddf6e26469593771ee89efb13309e67e6c541ecd73::" providerId="AD" clId="Web-{C0BD6550-4D64-1CFE-11E5-8236890B9B2F}" dt="2020-03-31T19:46:41.178" v="6" actId="20577"/>
        <pc:sldMkLst>
          <pc:docMk/>
          <pc:sldMk cId="2687171290" sldId="257"/>
        </pc:sldMkLst>
        <pc:spChg chg="mod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2" creationId="{FD503BC2-1248-3342-9760-8984E7840AD0}"/>
          </ac:spMkLst>
        </pc:spChg>
        <pc:spChg chg="mod">
          <ac:chgData name="Guest User" userId="S::urn:spo:anon#83abc18ac3c304877dd2dbddf6e26469593771ee89efb13309e67e6c541ecd73::" providerId="AD" clId="Web-{C0BD6550-4D64-1CFE-11E5-8236890B9B2F}" dt="2020-03-31T19:46:41.178" v="6" actId="20577"/>
          <ac:spMkLst>
            <pc:docMk/>
            <pc:sldMk cId="2687171290" sldId="257"/>
            <ac:spMk id="9" creationId="{CACBB029-C9BF-47A6-88AA-EC4EF57E47C7}"/>
          </ac:spMkLst>
        </pc:spChg>
        <pc:spChg chg="del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12" creationId="{92468898-5A6E-4D55-85EC-308E785EE06C}"/>
          </ac:spMkLst>
        </pc:spChg>
        <pc:spChg chg="del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14" creationId="{3E23A947-2D45-4208-AE2B-64948C87A3EB}"/>
          </ac:spMkLst>
        </pc:spChg>
        <pc:spChg chg="del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16" creationId="{E5BBB0F9-6A59-4D02-A9C7-A2D6516684CE}"/>
          </ac:spMkLst>
        </pc:spChg>
        <pc:spChg chg="add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21" creationId="{4038CB10-1F5C-4D54-9DF7-12586DE5B007}"/>
          </ac:spMkLst>
        </pc:spChg>
        <pc:spChg chg="add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23" creationId="{36D30126-6314-4A93-B27E-5C66CF781924}"/>
          </ac:spMkLst>
        </pc:spChg>
        <pc:spChg chg="add">
          <ac:chgData name="Guest User" userId="S::urn:spo:anon#83abc18ac3c304877dd2dbddf6e26469593771ee89efb13309e67e6c541ecd73::" providerId="AD" clId="Web-{C0BD6550-4D64-1CFE-11E5-8236890B9B2F}" dt="2020-03-31T19:46:03.131" v="2"/>
          <ac:spMkLst>
            <pc:docMk/>
            <pc:sldMk cId="2687171290" sldId="257"/>
            <ac:spMk id="25" creationId="{73ED6512-6858-4552-B699-9A97FE9A4EA2}"/>
          </ac:spMkLst>
        </pc:spChg>
        <pc:graphicFrameChg chg="add mod modGraphic">
          <ac:chgData name="Guest User" userId="S::urn:spo:anon#83abc18ac3c304877dd2dbddf6e26469593771ee89efb13309e67e6c541ecd73::" providerId="AD" clId="Web-{C0BD6550-4D64-1CFE-11E5-8236890B9B2F}" dt="2020-03-31T19:46:03.131" v="2"/>
          <ac:graphicFrameMkLst>
            <pc:docMk/>
            <pc:sldMk cId="2687171290" sldId="257"/>
            <ac:graphicFrameMk id="4" creationId="{A22811D8-39AE-45CC-832C-5258CF6AF9C7}"/>
          </ac:graphicFrameMkLst>
        </pc:graphicFrameChg>
        <pc:graphicFrameChg chg="del">
          <ac:chgData name="Guest User" userId="S::urn:spo:anon#83abc18ac3c304877dd2dbddf6e26469593771ee89efb13309e67e6c541ecd73::" providerId="AD" clId="Web-{C0BD6550-4D64-1CFE-11E5-8236890B9B2F}" dt="2020-03-31T19:45:41.459" v="0"/>
          <ac:graphicFrameMkLst>
            <pc:docMk/>
            <pc:sldMk cId="2687171290" sldId="257"/>
            <ac:graphicFrameMk id="7" creationId="{40648EF0-A345-AA4B-8129-4D571F96638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rochinipaidisetty\Code\SpringBoard\SpringboardCapstone1\Datasets\AB_NYC_2019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Histogram - Price - outliers removed</a:t>
            </a:r>
          </a:p>
        </c:rich>
      </c:tx>
      <c:layout>
        <c:manualLayout>
          <c:xMode val="edge"/>
          <c:yMode val="edge"/>
          <c:x val="0.26711185308848079"/>
          <c:y val="1.648351648351648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681135225375626E-2"/>
          <c:y val="0.12362637362637363"/>
          <c:w val="0.78464106844741233"/>
          <c:h val="0.63461538461538458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rgbClr val="0066CC"/>
            </a:solidFill>
            <a:ln w="25400">
              <a:noFill/>
            </a:ln>
          </c:spPr>
          <c:invertIfNegative val="0"/>
          <c:cat>
            <c:strRef>
              <c:f>Sheet2!$A$2:$A$1025</c:f>
              <c:strCache>
                <c:ptCount val="1024"/>
                <c:pt idx="0">
                  <c:v>0</c:v>
                </c:pt>
                <c:pt idx="1">
                  <c:v>0.298142717</c:v>
                </c:pt>
                <c:pt idx="2">
                  <c:v>0.596285435</c:v>
                </c:pt>
                <c:pt idx="3">
                  <c:v>0.894428152</c:v>
                </c:pt>
                <c:pt idx="4">
                  <c:v>1.19257087</c:v>
                </c:pt>
                <c:pt idx="5">
                  <c:v>1.490713587</c:v>
                </c:pt>
                <c:pt idx="6">
                  <c:v>1.788856305</c:v>
                </c:pt>
                <c:pt idx="7">
                  <c:v>2.086999022</c:v>
                </c:pt>
                <c:pt idx="8">
                  <c:v>2.38514174</c:v>
                </c:pt>
                <c:pt idx="9">
                  <c:v>2.683284457</c:v>
                </c:pt>
                <c:pt idx="10">
                  <c:v>2.981427175</c:v>
                </c:pt>
                <c:pt idx="11">
                  <c:v>3.279569892</c:v>
                </c:pt>
                <c:pt idx="12">
                  <c:v>3.57771261</c:v>
                </c:pt>
                <c:pt idx="13">
                  <c:v>3.875855327</c:v>
                </c:pt>
                <c:pt idx="14">
                  <c:v>4.173998045</c:v>
                </c:pt>
                <c:pt idx="15">
                  <c:v>4.472140762</c:v>
                </c:pt>
                <c:pt idx="16">
                  <c:v>4.77028348</c:v>
                </c:pt>
                <c:pt idx="17">
                  <c:v>5.068426197</c:v>
                </c:pt>
                <c:pt idx="18">
                  <c:v>5.366568915</c:v>
                </c:pt>
                <c:pt idx="19">
                  <c:v>5.664711632</c:v>
                </c:pt>
                <c:pt idx="20">
                  <c:v>5.96285435</c:v>
                </c:pt>
                <c:pt idx="21">
                  <c:v>6.260997067</c:v>
                </c:pt>
                <c:pt idx="22">
                  <c:v>6.559139785</c:v>
                </c:pt>
                <c:pt idx="23">
                  <c:v>6.857282502</c:v>
                </c:pt>
                <c:pt idx="24">
                  <c:v>7.15542522</c:v>
                </c:pt>
                <c:pt idx="25">
                  <c:v>7.453567937</c:v>
                </c:pt>
                <c:pt idx="26">
                  <c:v>7.751710655</c:v>
                </c:pt>
                <c:pt idx="27">
                  <c:v>8.049853372</c:v>
                </c:pt>
                <c:pt idx="28">
                  <c:v>8.34799609</c:v>
                </c:pt>
                <c:pt idx="29">
                  <c:v>8.646138807</c:v>
                </c:pt>
                <c:pt idx="30">
                  <c:v>8.944281525</c:v>
                </c:pt>
                <c:pt idx="31">
                  <c:v>9.242424242</c:v>
                </c:pt>
                <c:pt idx="32">
                  <c:v>9.54056696</c:v>
                </c:pt>
                <c:pt idx="33">
                  <c:v>9.838709677</c:v>
                </c:pt>
                <c:pt idx="34">
                  <c:v>10.13685239</c:v>
                </c:pt>
                <c:pt idx="35">
                  <c:v>10.43499511</c:v>
                </c:pt>
                <c:pt idx="36">
                  <c:v>10.73313783</c:v>
                </c:pt>
                <c:pt idx="37">
                  <c:v>11.03128055</c:v>
                </c:pt>
                <c:pt idx="38">
                  <c:v>11.32942326</c:v>
                </c:pt>
                <c:pt idx="39">
                  <c:v>11.62756598</c:v>
                </c:pt>
                <c:pt idx="40">
                  <c:v>11.9257087</c:v>
                </c:pt>
                <c:pt idx="41">
                  <c:v>12.22385142</c:v>
                </c:pt>
                <c:pt idx="42">
                  <c:v>12.52199413</c:v>
                </c:pt>
                <c:pt idx="43">
                  <c:v>12.82013685</c:v>
                </c:pt>
                <c:pt idx="44">
                  <c:v>13.11827957</c:v>
                </c:pt>
                <c:pt idx="45">
                  <c:v>13.41642229</c:v>
                </c:pt>
                <c:pt idx="46">
                  <c:v>13.714565</c:v>
                </c:pt>
                <c:pt idx="47">
                  <c:v>14.01270772</c:v>
                </c:pt>
                <c:pt idx="48">
                  <c:v>14.31085044</c:v>
                </c:pt>
                <c:pt idx="49">
                  <c:v>14.60899316</c:v>
                </c:pt>
                <c:pt idx="50">
                  <c:v>14.90713587</c:v>
                </c:pt>
                <c:pt idx="51">
                  <c:v>15.20527859</c:v>
                </c:pt>
                <c:pt idx="52">
                  <c:v>15.50342131</c:v>
                </c:pt>
                <c:pt idx="53">
                  <c:v>15.80156403</c:v>
                </c:pt>
                <c:pt idx="54">
                  <c:v>16.09970674</c:v>
                </c:pt>
                <c:pt idx="55">
                  <c:v>16.39784946</c:v>
                </c:pt>
                <c:pt idx="56">
                  <c:v>16.69599218</c:v>
                </c:pt>
                <c:pt idx="57">
                  <c:v>16.9941349</c:v>
                </c:pt>
                <c:pt idx="58">
                  <c:v>17.29227761</c:v>
                </c:pt>
                <c:pt idx="59">
                  <c:v>17.59042033</c:v>
                </c:pt>
                <c:pt idx="60">
                  <c:v>17.88856305</c:v>
                </c:pt>
                <c:pt idx="61">
                  <c:v>18.18670577</c:v>
                </c:pt>
                <c:pt idx="62">
                  <c:v>18.48484848</c:v>
                </c:pt>
                <c:pt idx="63">
                  <c:v>18.7829912</c:v>
                </c:pt>
                <c:pt idx="64">
                  <c:v>19.08113392</c:v>
                </c:pt>
                <c:pt idx="65">
                  <c:v>19.37927664</c:v>
                </c:pt>
                <c:pt idx="66">
                  <c:v>19.67741935</c:v>
                </c:pt>
                <c:pt idx="67">
                  <c:v>19.97556207</c:v>
                </c:pt>
                <c:pt idx="68">
                  <c:v>20.27370479</c:v>
                </c:pt>
                <c:pt idx="69">
                  <c:v>20.57184751</c:v>
                </c:pt>
                <c:pt idx="70">
                  <c:v>20.86999022</c:v>
                </c:pt>
                <c:pt idx="71">
                  <c:v>21.16813294</c:v>
                </c:pt>
                <c:pt idx="72">
                  <c:v>21.46627566</c:v>
                </c:pt>
                <c:pt idx="73">
                  <c:v>21.76441838</c:v>
                </c:pt>
                <c:pt idx="74">
                  <c:v>22.06256109</c:v>
                </c:pt>
                <c:pt idx="75">
                  <c:v>22.36070381</c:v>
                </c:pt>
                <c:pt idx="76">
                  <c:v>22.65884653</c:v>
                </c:pt>
                <c:pt idx="77">
                  <c:v>22.95698925</c:v>
                </c:pt>
                <c:pt idx="78">
                  <c:v>23.25513196</c:v>
                </c:pt>
                <c:pt idx="79">
                  <c:v>23.55327468</c:v>
                </c:pt>
                <c:pt idx="80">
                  <c:v>23.8514174</c:v>
                </c:pt>
                <c:pt idx="81">
                  <c:v>24.14956012</c:v>
                </c:pt>
                <c:pt idx="82">
                  <c:v>24.44770283</c:v>
                </c:pt>
                <c:pt idx="83">
                  <c:v>24.74584555</c:v>
                </c:pt>
                <c:pt idx="84">
                  <c:v>25.04398827</c:v>
                </c:pt>
                <c:pt idx="85">
                  <c:v>25.34213099</c:v>
                </c:pt>
                <c:pt idx="86">
                  <c:v>25.6402737</c:v>
                </c:pt>
                <c:pt idx="87">
                  <c:v>25.93841642</c:v>
                </c:pt>
                <c:pt idx="88">
                  <c:v>26.23655914</c:v>
                </c:pt>
                <c:pt idx="89">
                  <c:v>26.53470186</c:v>
                </c:pt>
                <c:pt idx="90">
                  <c:v>26.83284457</c:v>
                </c:pt>
                <c:pt idx="91">
                  <c:v>27.13098729</c:v>
                </c:pt>
                <c:pt idx="92">
                  <c:v>27.42913001</c:v>
                </c:pt>
                <c:pt idx="93">
                  <c:v>27.72727273</c:v>
                </c:pt>
                <c:pt idx="94">
                  <c:v>28.02541544</c:v>
                </c:pt>
                <c:pt idx="95">
                  <c:v>28.32355816</c:v>
                </c:pt>
                <c:pt idx="96">
                  <c:v>28.62170088</c:v>
                </c:pt>
                <c:pt idx="97">
                  <c:v>28.9198436</c:v>
                </c:pt>
                <c:pt idx="98">
                  <c:v>29.21798631</c:v>
                </c:pt>
                <c:pt idx="99">
                  <c:v>29.51612903</c:v>
                </c:pt>
                <c:pt idx="100">
                  <c:v>29.81427175</c:v>
                </c:pt>
                <c:pt idx="101">
                  <c:v>30.11241447</c:v>
                </c:pt>
                <c:pt idx="102">
                  <c:v>30.41055718</c:v>
                </c:pt>
                <c:pt idx="103">
                  <c:v>30.7086999</c:v>
                </c:pt>
                <c:pt idx="104">
                  <c:v>31.00684262</c:v>
                </c:pt>
                <c:pt idx="105">
                  <c:v>31.30498534</c:v>
                </c:pt>
                <c:pt idx="106">
                  <c:v>31.60312805</c:v>
                </c:pt>
                <c:pt idx="107">
                  <c:v>31.90127077</c:v>
                </c:pt>
                <c:pt idx="108">
                  <c:v>32.19941349</c:v>
                </c:pt>
                <c:pt idx="109">
                  <c:v>32.49755621</c:v>
                </c:pt>
                <c:pt idx="110">
                  <c:v>32.79569892</c:v>
                </c:pt>
                <c:pt idx="111">
                  <c:v>33.09384164</c:v>
                </c:pt>
                <c:pt idx="112">
                  <c:v>33.39198436</c:v>
                </c:pt>
                <c:pt idx="113">
                  <c:v>33.69012708</c:v>
                </c:pt>
                <c:pt idx="114">
                  <c:v>33.98826979</c:v>
                </c:pt>
                <c:pt idx="115">
                  <c:v>34.28641251</c:v>
                </c:pt>
                <c:pt idx="116">
                  <c:v>34.58455523</c:v>
                </c:pt>
                <c:pt idx="117">
                  <c:v>34.88269795</c:v>
                </c:pt>
                <c:pt idx="118">
                  <c:v>35.18084066</c:v>
                </c:pt>
                <c:pt idx="119">
                  <c:v>35.47898338</c:v>
                </c:pt>
                <c:pt idx="120">
                  <c:v>35.7771261</c:v>
                </c:pt>
                <c:pt idx="121">
                  <c:v>36.07526882</c:v>
                </c:pt>
                <c:pt idx="122">
                  <c:v>36.37341153</c:v>
                </c:pt>
                <c:pt idx="123">
                  <c:v>36.67155425</c:v>
                </c:pt>
                <c:pt idx="124">
                  <c:v>36.96969697</c:v>
                </c:pt>
                <c:pt idx="125">
                  <c:v>37.26783969</c:v>
                </c:pt>
                <c:pt idx="126">
                  <c:v>37.5659824</c:v>
                </c:pt>
                <c:pt idx="127">
                  <c:v>37.86412512</c:v>
                </c:pt>
                <c:pt idx="128">
                  <c:v>38.16226784</c:v>
                </c:pt>
                <c:pt idx="129">
                  <c:v>38.46041056</c:v>
                </c:pt>
                <c:pt idx="130">
                  <c:v>38.75855327</c:v>
                </c:pt>
                <c:pt idx="131">
                  <c:v>39.05669599</c:v>
                </c:pt>
                <c:pt idx="132">
                  <c:v>39.35483871</c:v>
                </c:pt>
                <c:pt idx="133">
                  <c:v>39.65298143</c:v>
                </c:pt>
                <c:pt idx="134">
                  <c:v>39.95112414</c:v>
                </c:pt>
                <c:pt idx="135">
                  <c:v>40.24926686</c:v>
                </c:pt>
                <c:pt idx="136">
                  <c:v>40.54740958</c:v>
                </c:pt>
                <c:pt idx="137">
                  <c:v>40.8455523</c:v>
                </c:pt>
                <c:pt idx="138">
                  <c:v>41.14369501</c:v>
                </c:pt>
                <c:pt idx="139">
                  <c:v>41.44183773</c:v>
                </c:pt>
                <c:pt idx="140">
                  <c:v>41.73998045</c:v>
                </c:pt>
                <c:pt idx="141">
                  <c:v>42.03812317</c:v>
                </c:pt>
                <c:pt idx="142">
                  <c:v>42.33626588</c:v>
                </c:pt>
                <c:pt idx="143">
                  <c:v>42.6344086</c:v>
                </c:pt>
                <c:pt idx="144">
                  <c:v>42.93255132</c:v>
                </c:pt>
                <c:pt idx="145">
                  <c:v>43.23069404</c:v>
                </c:pt>
                <c:pt idx="146">
                  <c:v>43.52883675</c:v>
                </c:pt>
                <c:pt idx="147">
                  <c:v>43.82697947</c:v>
                </c:pt>
                <c:pt idx="148">
                  <c:v>44.12512219</c:v>
                </c:pt>
                <c:pt idx="149">
                  <c:v>44.42326491</c:v>
                </c:pt>
                <c:pt idx="150">
                  <c:v>44.72140762</c:v>
                </c:pt>
                <c:pt idx="151">
                  <c:v>45.01955034</c:v>
                </c:pt>
                <c:pt idx="152">
                  <c:v>45.31769306</c:v>
                </c:pt>
                <c:pt idx="153">
                  <c:v>45.61583578</c:v>
                </c:pt>
                <c:pt idx="154">
                  <c:v>45.91397849</c:v>
                </c:pt>
                <c:pt idx="155">
                  <c:v>46.21212121</c:v>
                </c:pt>
                <c:pt idx="156">
                  <c:v>46.51026393</c:v>
                </c:pt>
                <c:pt idx="157">
                  <c:v>46.80840665</c:v>
                </c:pt>
                <c:pt idx="158">
                  <c:v>47.10654936</c:v>
                </c:pt>
                <c:pt idx="159">
                  <c:v>47.40469208</c:v>
                </c:pt>
                <c:pt idx="160">
                  <c:v>47.7028348</c:v>
                </c:pt>
                <c:pt idx="161">
                  <c:v>48.00097752</c:v>
                </c:pt>
                <c:pt idx="162">
                  <c:v>48.29912023</c:v>
                </c:pt>
                <c:pt idx="163">
                  <c:v>48.59726295</c:v>
                </c:pt>
                <c:pt idx="164">
                  <c:v>48.89540567</c:v>
                </c:pt>
                <c:pt idx="165">
                  <c:v>49.19354839</c:v>
                </c:pt>
                <c:pt idx="166">
                  <c:v>49.4916911</c:v>
                </c:pt>
                <c:pt idx="167">
                  <c:v>49.78983382</c:v>
                </c:pt>
                <c:pt idx="168">
                  <c:v>50.08797654</c:v>
                </c:pt>
                <c:pt idx="169">
                  <c:v>50.38611926</c:v>
                </c:pt>
                <c:pt idx="170">
                  <c:v>50.68426197</c:v>
                </c:pt>
                <c:pt idx="171">
                  <c:v>50.98240469</c:v>
                </c:pt>
                <c:pt idx="172">
                  <c:v>51.28054741</c:v>
                </c:pt>
                <c:pt idx="173">
                  <c:v>51.57869013</c:v>
                </c:pt>
                <c:pt idx="174">
                  <c:v>51.87683284</c:v>
                </c:pt>
                <c:pt idx="175">
                  <c:v>52.17497556</c:v>
                </c:pt>
                <c:pt idx="176">
                  <c:v>52.47311828</c:v>
                </c:pt>
                <c:pt idx="177">
                  <c:v>52.771261</c:v>
                </c:pt>
                <c:pt idx="178">
                  <c:v>53.06940371</c:v>
                </c:pt>
                <c:pt idx="179">
                  <c:v>53.36754643</c:v>
                </c:pt>
                <c:pt idx="180">
                  <c:v>53.66568915</c:v>
                </c:pt>
                <c:pt idx="181">
                  <c:v>53.96383187</c:v>
                </c:pt>
                <c:pt idx="182">
                  <c:v>54.26197458</c:v>
                </c:pt>
                <c:pt idx="183">
                  <c:v>54.5601173</c:v>
                </c:pt>
                <c:pt idx="184">
                  <c:v>54.85826002</c:v>
                </c:pt>
                <c:pt idx="185">
                  <c:v>55.15640274</c:v>
                </c:pt>
                <c:pt idx="186">
                  <c:v>55.45454545</c:v>
                </c:pt>
                <c:pt idx="187">
                  <c:v>55.75268817</c:v>
                </c:pt>
                <c:pt idx="188">
                  <c:v>56.05083089</c:v>
                </c:pt>
                <c:pt idx="189">
                  <c:v>56.34897361</c:v>
                </c:pt>
                <c:pt idx="190">
                  <c:v>56.64711632</c:v>
                </c:pt>
                <c:pt idx="191">
                  <c:v>56.94525904</c:v>
                </c:pt>
                <c:pt idx="192">
                  <c:v>57.24340176</c:v>
                </c:pt>
                <c:pt idx="193">
                  <c:v>57.54154448</c:v>
                </c:pt>
                <c:pt idx="194">
                  <c:v>57.83968719</c:v>
                </c:pt>
                <c:pt idx="195">
                  <c:v>58.13782991</c:v>
                </c:pt>
                <c:pt idx="196">
                  <c:v>58.43597263</c:v>
                </c:pt>
                <c:pt idx="197">
                  <c:v>58.73411535</c:v>
                </c:pt>
                <c:pt idx="198">
                  <c:v>59.03225806</c:v>
                </c:pt>
                <c:pt idx="199">
                  <c:v>59.33040078</c:v>
                </c:pt>
                <c:pt idx="200">
                  <c:v>59.6285435</c:v>
                </c:pt>
                <c:pt idx="201">
                  <c:v>59.92668622</c:v>
                </c:pt>
                <c:pt idx="202">
                  <c:v>60.22482893</c:v>
                </c:pt>
                <c:pt idx="203">
                  <c:v>60.52297165</c:v>
                </c:pt>
                <c:pt idx="204">
                  <c:v>60.82111437</c:v>
                </c:pt>
                <c:pt idx="205">
                  <c:v>61.11925709</c:v>
                </c:pt>
                <c:pt idx="206">
                  <c:v>61.4173998</c:v>
                </c:pt>
                <c:pt idx="207">
                  <c:v>61.71554252</c:v>
                </c:pt>
                <c:pt idx="208">
                  <c:v>62.01368524</c:v>
                </c:pt>
                <c:pt idx="209">
                  <c:v>62.31182796</c:v>
                </c:pt>
                <c:pt idx="210">
                  <c:v>62.60997067</c:v>
                </c:pt>
                <c:pt idx="211">
                  <c:v>62.90811339</c:v>
                </c:pt>
                <c:pt idx="212">
                  <c:v>63.20625611</c:v>
                </c:pt>
                <c:pt idx="213">
                  <c:v>63.50439883</c:v>
                </c:pt>
                <c:pt idx="214">
                  <c:v>63.80254154</c:v>
                </c:pt>
                <c:pt idx="215">
                  <c:v>64.10068426</c:v>
                </c:pt>
                <c:pt idx="216">
                  <c:v>64.39882698</c:v>
                </c:pt>
                <c:pt idx="217">
                  <c:v>64.6969697</c:v>
                </c:pt>
                <c:pt idx="218">
                  <c:v>64.99511241</c:v>
                </c:pt>
                <c:pt idx="219">
                  <c:v>65.29325513</c:v>
                </c:pt>
                <c:pt idx="220">
                  <c:v>65.59139785</c:v>
                </c:pt>
                <c:pt idx="221">
                  <c:v>65.88954057</c:v>
                </c:pt>
                <c:pt idx="222">
                  <c:v>66.18768328</c:v>
                </c:pt>
                <c:pt idx="223">
                  <c:v>66.485826</c:v>
                </c:pt>
                <c:pt idx="224">
                  <c:v>66.78396872</c:v>
                </c:pt>
                <c:pt idx="225">
                  <c:v>67.08211144</c:v>
                </c:pt>
                <c:pt idx="226">
                  <c:v>67.38025415</c:v>
                </c:pt>
                <c:pt idx="227">
                  <c:v>67.67839687</c:v>
                </c:pt>
                <c:pt idx="228">
                  <c:v>67.97653959</c:v>
                </c:pt>
                <c:pt idx="229">
                  <c:v>68.27468231</c:v>
                </c:pt>
                <c:pt idx="230">
                  <c:v>68.57282502</c:v>
                </c:pt>
                <c:pt idx="231">
                  <c:v>68.87096774</c:v>
                </c:pt>
                <c:pt idx="232">
                  <c:v>69.16911046</c:v>
                </c:pt>
                <c:pt idx="233">
                  <c:v>69.46725318</c:v>
                </c:pt>
                <c:pt idx="234">
                  <c:v>69.76539589</c:v>
                </c:pt>
                <c:pt idx="235">
                  <c:v>70.06353861</c:v>
                </c:pt>
                <c:pt idx="236">
                  <c:v>70.36168133</c:v>
                </c:pt>
                <c:pt idx="237">
                  <c:v>70.65982405</c:v>
                </c:pt>
                <c:pt idx="238">
                  <c:v>70.95796676</c:v>
                </c:pt>
                <c:pt idx="239">
                  <c:v>71.25610948</c:v>
                </c:pt>
                <c:pt idx="240">
                  <c:v>71.5542522</c:v>
                </c:pt>
                <c:pt idx="241">
                  <c:v>71.85239492</c:v>
                </c:pt>
                <c:pt idx="242">
                  <c:v>72.15053763</c:v>
                </c:pt>
                <c:pt idx="243">
                  <c:v>72.44868035</c:v>
                </c:pt>
                <c:pt idx="244">
                  <c:v>72.74682307</c:v>
                </c:pt>
                <c:pt idx="245">
                  <c:v>73.04496579</c:v>
                </c:pt>
                <c:pt idx="246">
                  <c:v>73.3431085</c:v>
                </c:pt>
                <c:pt idx="247">
                  <c:v>73.64125122</c:v>
                </c:pt>
                <c:pt idx="248">
                  <c:v>73.93939394</c:v>
                </c:pt>
                <c:pt idx="249">
                  <c:v>74.23753666</c:v>
                </c:pt>
                <c:pt idx="250">
                  <c:v>74.53567937</c:v>
                </c:pt>
                <c:pt idx="251">
                  <c:v>74.83382209</c:v>
                </c:pt>
                <c:pt idx="252">
                  <c:v>75.13196481</c:v>
                </c:pt>
                <c:pt idx="253">
                  <c:v>75.43010753</c:v>
                </c:pt>
                <c:pt idx="254">
                  <c:v>75.72825024</c:v>
                </c:pt>
                <c:pt idx="255">
                  <c:v>76.02639296</c:v>
                </c:pt>
                <c:pt idx="256">
                  <c:v>76.32453568</c:v>
                </c:pt>
                <c:pt idx="257">
                  <c:v>76.6226784</c:v>
                </c:pt>
                <c:pt idx="258">
                  <c:v>76.92082111</c:v>
                </c:pt>
                <c:pt idx="259">
                  <c:v>77.21896383</c:v>
                </c:pt>
                <c:pt idx="260">
                  <c:v>77.51710655</c:v>
                </c:pt>
                <c:pt idx="261">
                  <c:v>77.81524927</c:v>
                </c:pt>
                <c:pt idx="262">
                  <c:v>78.11339198</c:v>
                </c:pt>
                <c:pt idx="263">
                  <c:v>78.4115347</c:v>
                </c:pt>
                <c:pt idx="264">
                  <c:v>78.70967742</c:v>
                </c:pt>
                <c:pt idx="265">
                  <c:v>79.00782014</c:v>
                </c:pt>
                <c:pt idx="266">
                  <c:v>79.30596285</c:v>
                </c:pt>
                <c:pt idx="267">
                  <c:v>79.60410557</c:v>
                </c:pt>
                <c:pt idx="268">
                  <c:v>79.90224829</c:v>
                </c:pt>
                <c:pt idx="269">
                  <c:v>80.20039101</c:v>
                </c:pt>
                <c:pt idx="270">
                  <c:v>80.49853372</c:v>
                </c:pt>
                <c:pt idx="271">
                  <c:v>80.79667644</c:v>
                </c:pt>
                <c:pt idx="272">
                  <c:v>81.09481916</c:v>
                </c:pt>
                <c:pt idx="273">
                  <c:v>81.39296188</c:v>
                </c:pt>
                <c:pt idx="274">
                  <c:v>81.69110459</c:v>
                </c:pt>
                <c:pt idx="275">
                  <c:v>81.98924731</c:v>
                </c:pt>
                <c:pt idx="276">
                  <c:v>82.28739003</c:v>
                </c:pt>
                <c:pt idx="277">
                  <c:v>82.58553275</c:v>
                </c:pt>
                <c:pt idx="278">
                  <c:v>82.88367546</c:v>
                </c:pt>
                <c:pt idx="279">
                  <c:v>83.18181818</c:v>
                </c:pt>
                <c:pt idx="280">
                  <c:v>83.4799609</c:v>
                </c:pt>
                <c:pt idx="281">
                  <c:v>83.77810362</c:v>
                </c:pt>
                <c:pt idx="282">
                  <c:v>84.07624633</c:v>
                </c:pt>
                <c:pt idx="283">
                  <c:v>84.37438905</c:v>
                </c:pt>
                <c:pt idx="284">
                  <c:v>84.67253177</c:v>
                </c:pt>
                <c:pt idx="285">
                  <c:v>84.97067449</c:v>
                </c:pt>
                <c:pt idx="286">
                  <c:v>85.2688172</c:v>
                </c:pt>
                <c:pt idx="287">
                  <c:v>85.56695992</c:v>
                </c:pt>
                <c:pt idx="288">
                  <c:v>85.86510264</c:v>
                </c:pt>
                <c:pt idx="289">
                  <c:v>86.16324536</c:v>
                </c:pt>
                <c:pt idx="290">
                  <c:v>86.46138807</c:v>
                </c:pt>
                <c:pt idx="291">
                  <c:v>86.75953079</c:v>
                </c:pt>
                <c:pt idx="292">
                  <c:v>87.05767351</c:v>
                </c:pt>
                <c:pt idx="293">
                  <c:v>87.35581623</c:v>
                </c:pt>
                <c:pt idx="294">
                  <c:v>87.65395894</c:v>
                </c:pt>
                <c:pt idx="295">
                  <c:v>87.95210166</c:v>
                </c:pt>
                <c:pt idx="296">
                  <c:v>88.25024438</c:v>
                </c:pt>
                <c:pt idx="297">
                  <c:v>88.5483871</c:v>
                </c:pt>
                <c:pt idx="298">
                  <c:v>88.84652981</c:v>
                </c:pt>
                <c:pt idx="299">
                  <c:v>89.14467253</c:v>
                </c:pt>
                <c:pt idx="300">
                  <c:v>89.44281525</c:v>
                </c:pt>
                <c:pt idx="301">
                  <c:v>89.74095797</c:v>
                </c:pt>
                <c:pt idx="302">
                  <c:v>90.03910068</c:v>
                </c:pt>
                <c:pt idx="303">
                  <c:v>90.3372434</c:v>
                </c:pt>
                <c:pt idx="304">
                  <c:v>90.63538612</c:v>
                </c:pt>
                <c:pt idx="305">
                  <c:v>90.93352884</c:v>
                </c:pt>
                <c:pt idx="306">
                  <c:v>91.23167155</c:v>
                </c:pt>
                <c:pt idx="307">
                  <c:v>91.52981427</c:v>
                </c:pt>
                <c:pt idx="308">
                  <c:v>91.82795699</c:v>
                </c:pt>
                <c:pt idx="309">
                  <c:v>92.12609971</c:v>
                </c:pt>
                <c:pt idx="310">
                  <c:v>92.42424242</c:v>
                </c:pt>
                <c:pt idx="311">
                  <c:v>92.72238514</c:v>
                </c:pt>
                <c:pt idx="312">
                  <c:v>93.02052786</c:v>
                </c:pt>
                <c:pt idx="313">
                  <c:v>93.31867058</c:v>
                </c:pt>
                <c:pt idx="314">
                  <c:v>93.61681329</c:v>
                </c:pt>
                <c:pt idx="315">
                  <c:v>93.91495601</c:v>
                </c:pt>
                <c:pt idx="316">
                  <c:v>94.21309873</c:v>
                </c:pt>
                <c:pt idx="317">
                  <c:v>94.51124145</c:v>
                </c:pt>
                <c:pt idx="318">
                  <c:v>94.80938416</c:v>
                </c:pt>
                <c:pt idx="319">
                  <c:v>95.10752688</c:v>
                </c:pt>
                <c:pt idx="320">
                  <c:v>95.4056696</c:v>
                </c:pt>
                <c:pt idx="321">
                  <c:v>95.70381232</c:v>
                </c:pt>
                <c:pt idx="322">
                  <c:v>96.00195503</c:v>
                </c:pt>
                <c:pt idx="323">
                  <c:v>96.30009775</c:v>
                </c:pt>
                <c:pt idx="324">
                  <c:v>96.59824047</c:v>
                </c:pt>
                <c:pt idx="325">
                  <c:v>96.89638319</c:v>
                </c:pt>
                <c:pt idx="326">
                  <c:v>97.1945259</c:v>
                </c:pt>
                <c:pt idx="327">
                  <c:v>97.49266862</c:v>
                </c:pt>
                <c:pt idx="328">
                  <c:v>97.79081134</c:v>
                </c:pt>
                <c:pt idx="329">
                  <c:v>98.08895406</c:v>
                </c:pt>
                <c:pt idx="330">
                  <c:v>98.38709677</c:v>
                </c:pt>
                <c:pt idx="331">
                  <c:v>98.68523949</c:v>
                </c:pt>
                <c:pt idx="332">
                  <c:v>98.98338221</c:v>
                </c:pt>
                <c:pt idx="333">
                  <c:v>99.28152493</c:v>
                </c:pt>
                <c:pt idx="334">
                  <c:v>99.57966764</c:v>
                </c:pt>
                <c:pt idx="335">
                  <c:v>99.87781036</c:v>
                </c:pt>
                <c:pt idx="336">
                  <c:v>100.1759531</c:v>
                </c:pt>
                <c:pt idx="337">
                  <c:v>100.4740958</c:v>
                </c:pt>
                <c:pt idx="338">
                  <c:v>100.7722385</c:v>
                </c:pt>
                <c:pt idx="339">
                  <c:v>101.0703812</c:v>
                </c:pt>
                <c:pt idx="340">
                  <c:v>101.3685239</c:v>
                </c:pt>
                <c:pt idx="341">
                  <c:v>101.6666667</c:v>
                </c:pt>
                <c:pt idx="342">
                  <c:v>101.9648094</c:v>
                </c:pt>
                <c:pt idx="343">
                  <c:v>102.2629521</c:v>
                </c:pt>
                <c:pt idx="344">
                  <c:v>102.5610948</c:v>
                </c:pt>
                <c:pt idx="345">
                  <c:v>102.8592375</c:v>
                </c:pt>
                <c:pt idx="346">
                  <c:v>103.1573803</c:v>
                </c:pt>
                <c:pt idx="347">
                  <c:v>103.455523</c:v>
                </c:pt>
                <c:pt idx="348">
                  <c:v>103.7536657</c:v>
                </c:pt>
                <c:pt idx="349">
                  <c:v>104.0518084</c:v>
                </c:pt>
                <c:pt idx="350">
                  <c:v>104.3499511</c:v>
                </c:pt>
                <c:pt idx="351">
                  <c:v>104.6480938</c:v>
                </c:pt>
                <c:pt idx="352">
                  <c:v>104.9462366</c:v>
                </c:pt>
                <c:pt idx="353">
                  <c:v>105.2443793</c:v>
                </c:pt>
                <c:pt idx="354">
                  <c:v>105.542522</c:v>
                </c:pt>
                <c:pt idx="355">
                  <c:v>105.8406647</c:v>
                </c:pt>
                <c:pt idx="356">
                  <c:v>106.1388074</c:v>
                </c:pt>
                <c:pt idx="357">
                  <c:v>106.4369501</c:v>
                </c:pt>
                <c:pt idx="358">
                  <c:v>106.7350929</c:v>
                </c:pt>
                <c:pt idx="359">
                  <c:v>107.0332356</c:v>
                </c:pt>
                <c:pt idx="360">
                  <c:v>107.3313783</c:v>
                </c:pt>
                <c:pt idx="361">
                  <c:v>107.629521</c:v>
                </c:pt>
                <c:pt idx="362">
                  <c:v>107.9276637</c:v>
                </c:pt>
                <c:pt idx="363">
                  <c:v>108.2258065</c:v>
                </c:pt>
                <c:pt idx="364">
                  <c:v>108.5239492</c:v>
                </c:pt>
                <c:pt idx="365">
                  <c:v>108.8220919</c:v>
                </c:pt>
                <c:pt idx="366">
                  <c:v>109.1202346</c:v>
                </c:pt>
                <c:pt idx="367">
                  <c:v>109.4183773</c:v>
                </c:pt>
                <c:pt idx="368">
                  <c:v>109.71652</c:v>
                </c:pt>
                <c:pt idx="369">
                  <c:v>110.0146628</c:v>
                </c:pt>
                <c:pt idx="370">
                  <c:v>110.3128055</c:v>
                </c:pt>
                <c:pt idx="371">
                  <c:v>110.6109482</c:v>
                </c:pt>
                <c:pt idx="372">
                  <c:v>110.9090909</c:v>
                </c:pt>
                <c:pt idx="373">
                  <c:v>111.2072336</c:v>
                </c:pt>
                <c:pt idx="374">
                  <c:v>111.5053763</c:v>
                </c:pt>
                <c:pt idx="375">
                  <c:v>111.8035191</c:v>
                </c:pt>
                <c:pt idx="376">
                  <c:v>112.1016618</c:v>
                </c:pt>
                <c:pt idx="377">
                  <c:v>112.3998045</c:v>
                </c:pt>
                <c:pt idx="378">
                  <c:v>112.6979472</c:v>
                </c:pt>
                <c:pt idx="379">
                  <c:v>112.9960899</c:v>
                </c:pt>
                <c:pt idx="380">
                  <c:v>113.2942326</c:v>
                </c:pt>
                <c:pt idx="381">
                  <c:v>113.5923754</c:v>
                </c:pt>
                <c:pt idx="382">
                  <c:v>113.8905181</c:v>
                </c:pt>
                <c:pt idx="383">
                  <c:v>114.1886608</c:v>
                </c:pt>
                <c:pt idx="384">
                  <c:v>114.4868035</c:v>
                </c:pt>
                <c:pt idx="385">
                  <c:v>114.7849462</c:v>
                </c:pt>
                <c:pt idx="386">
                  <c:v>115.083089</c:v>
                </c:pt>
                <c:pt idx="387">
                  <c:v>115.3812317</c:v>
                </c:pt>
                <c:pt idx="388">
                  <c:v>115.6793744</c:v>
                </c:pt>
                <c:pt idx="389">
                  <c:v>115.9775171</c:v>
                </c:pt>
                <c:pt idx="390">
                  <c:v>116.2756598</c:v>
                </c:pt>
                <c:pt idx="391">
                  <c:v>116.5738025</c:v>
                </c:pt>
                <c:pt idx="392">
                  <c:v>116.8719453</c:v>
                </c:pt>
                <c:pt idx="393">
                  <c:v>117.170088</c:v>
                </c:pt>
                <c:pt idx="394">
                  <c:v>117.4682307</c:v>
                </c:pt>
                <c:pt idx="395">
                  <c:v>117.7663734</c:v>
                </c:pt>
                <c:pt idx="396">
                  <c:v>118.0645161</c:v>
                </c:pt>
                <c:pt idx="397">
                  <c:v>118.3626588</c:v>
                </c:pt>
                <c:pt idx="398">
                  <c:v>118.6608016</c:v>
                </c:pt>
                <c:pt idx="399">
                  <c:v>118.9589443</c:v>
                </c:pt>
                <c:pt idx="400">
                  <c:v>119.257087</c:v>
                </c:pt>
                <c:pt idx="401">
                  <c:v>119.5552297</c:v>
                </c:pt>
                <c:pt idx="402">
                  <c:v>119.8533724</c:v>
                </c:pt>
                <c:pt idx="403">
                  <c:v>120.1515152</c:v>
                </c:pt>
                <c:pt idx="404">
                  <c:v>120.4496579</c:v>
                </c:pt>
                <c:pt idx="405">
                  <c:v>120.7478006</c:v>
                </c:pt>
                <c:pt idx="406">
                  <c:v>121.0459433</c:v>
                </c:pt>
                <c:pt idx="407">
                  <c:v>121.344086</c:v>
                </c:pt>
                <c:pt idx="408">
                  <c:v>121.6422287</c:v>
                </c:pt>
                <c:pt idx="409">
                  <c:v>121.9403715</c:v>
                </c:pt>
                <c:pt idx="410">
                  <c:v>122.2385142</c:v>
                </c:pt>
                <c:pt idx="411">
                  <c:v>122.5366569</c:v>
                </c:pt>
                <c:pt idx="412">
                  <c:v>122.8347996</c:v>
                </c:pt>
                <c:pt idx="413">
                  <c:v>123.1329423</c:v>
                </c:pt>
                <c:pt idx="414">
                  <c:v>123.431085</c:v>
                </c:pt>
                <c:pt idx="415">
                  <c:v>123.7292278</c:v>
                </c:pt>
                <c:pt idx="416">
                  <c:v>124.0273705</c:v>
                </c:pt>
                <c:pt idx="417">
                  <c:v>124.3255132</c:v>
                </c:pt>
                <c:pt idx="418">
                  <c:v>124.6236559</c:v>
                </c:pt>
                <c:pt idx="419">
                  <c:v>124.9217986</c:v>
                </c:pt>
                <c:pt idx="420">
                  <c:v>125.2199413</c:v>
                </c:pt>
                <c:pt idx="421">
                  <c:v>125.5180841</c:v>
                </c:pt>
                <c:pt idx="422">
                  <c:v>125.8162268</c:v>
                </c:pt>
                <c:pt idx="423">
                  <c:v>126.1143695</c:v>
                </c:pt>
                <c:pt idx="424">
                  <c:v>126.4125122</c:v>
                </c:pt>
                <c:pt idx="425">
                  <c:v>126.7106549</c:v>
                </c:pt>
                <c:pt idx="426">
                  <c:v>127.0087977</c:v>
                </c:pt>
                <c:pt idx="427">
                  <c:v>127.3069404</c:v>
                </c:pt>
                <c:pt idx="428">
                  <c:v>127.6050831</c:v>
                </c:pt>
                <c:pt idx="429">
                  <c:v>127.9032258</c:v>
                </c:pt>
                <c:pt idx="430">
                  <c:v>128.2013685</c:v>
                </c:pt>
                <c:pt idx="431">
                  <c:v>128.4995112</c:v>
                </c:pt>
                <c:pt idx="432">
                  <c:v>128.797654</c:v>
                </c:pt>
                <c:pt idx="433">
                  <c:v>129.0957967</c:v>
                </c:pt>
                <c:pt idx="434">
                  <c:v>129.3939394</c:v>
                </c:pt>
                <c:pt idx="435">
                  <c:v>129.6920821</c:v>
                </c:pt>
                <c:pt idx="436">
                  <c:v>129.9902248</c:v>
                </c:pt>
                <c:pt idx="437">
                  <c:v>130.2883675</c:v>
                </c:pt>
                <c:pt idx="438">
                  <c:v>130.5865103</c:v>
                </c:pt>
                <c:pt idx="439">
                  <c:v>130.884653</c:v>
                </c:pt>
                <c:pt idx="440">
                  <c:v>131.1827957</c:v>
                </c:pt>
                <c:pt idx="441">
                  <c:v>131.4809384</c:v>
                </c:pt>
                <c:pt idx="442">
                  <c:v>131.7790811</c:v>
                </c:pt>
                <c:pt idx="443">
                  <c:v>132.0772239</c:v>
                </c:pt>
                <c:pt idx="444">
                  <c:v>132.3753666</c:v>
                </c:pt>
                <c:pt idx="445">
                  <c:v>132.6735093</c:v>
                </c:pt>
                <c:pt idx="446">
                  <c:v>132.971652</c:v>
                </c:pt>
                <c:pt idx="447">
                  <c:v>133.2697947</c:v>
                </c:pt>
                <c:pt idx="448">
                  <c:v>133.5679374</c:v>
                </c:pt>
                <c:pt idx="449">
                  <c:v>133.8660802</c:v>
                </c:pt>
                <c:pt idx="450">
                  <c:v>134.1642229</c:v>
                </c:pt>
                <c:pt idx="451">
                  <c:v>134.4623656</c:v>
                </c:pt>
                <c:pt idx="452">
                  <c:v>134.7605083</c:v>
                </c:pt>
                <c:pt idx="453">
                  <c:v>135.058651</c:v>
                </c:pt>
                <c:pt idx="454">
                  <c:v>135.3567937</c:v>
                </c:pt>
                <c:pt idx="455">
                  <c:v>135.6549365</c:v>
                </c:pt>
                <c:pt idx="456">
                  <c:v>135.9530792</c:v>
                </c:pt>
                <c:pt idx="457">
                  <c:v>136.2512219</c:v>
                </c:pt>
                <c:pt idx="458">
                  <c:v>136.5493646</c:v>
                </c:pt>
                <c:pt idx="459">
                  <c:v>136.8475073</c:v>
                </c:pt>
                <c:pt idx="460">
                  <c:v>137.14565</c:v>
                </c:pt>
                <c:pt idx="461">
                  <c:v>137.4437928</c:v>
                </c:pt>
                <c:pt idx="462">
                  <c:v>137.7419355</c:v>
                </c:pt>
                <c:pt idx="463">
                  <c:v>138.0400782</c:v>
                </c:pt>
                <c:pt idx="464">
                  <c:v>138.3382209</c:v>
                </c:pt>
                <c:pt idx="465">
                  <c:v>138.6363636</c:v>
                </c:pt>
                <c:pt idx="466">
                  <c:v>138.9345064</c:v>
                </c:pt>
                <c:pt idx="467">
                  <c:v>139.2326491</c:v>
                </c:pt>
                <c:pt idx="468">
                  <c:v>139.5307918</c:v>
                </c:pt>
                <c:pt idx="469">
                  <c:v>139.8289345</c:v>
                </c:pt>
                <c:pt idx="470">
                  <c:v>140.1270772</c:v>
                </c:pt>
                <c:pt idx="471">
                  <c:v>140.4252199</c:v>
                </c:pt>
                <c:pt idx="472">
                  <c:v>140.7233627</c:v>
                </c:pt>
                <c:pt idx="473">
                  <c:v>141.0215054</c:v>
                </c:pt>
                <c:pt idx="474">
                  <c:v>141.3196481</c:v>
                </c:pt>
                <c:pt idx="475">
                  <c:v>141.6177908</c:v>
                </c:pt>
                <c:pt idx="476">
                  <c:v>141.9159335</c:v>
                </c:pt>
                <c:pt idx="477">
                  <c:v>142.2140762</c:v>
                </c:pt>
                <c:pt idx="478">
                  <c:v>142.512219</c:v>
                </c:pt>
                <c:pt idx="479">
                  <c:v>142.8103617</c:v>
                </c:pt>
                <c:pt idx="480">
                  <c:v>143.1085044</c:v>
                </c:pt>
                <c:pt idx="481">
                  <c:v>143.4066471</c:v>
                </c:pt>
                <c:pt idx="482">
                  <c:v>143.7047898</c:v>
                </c:pt>
                <c:pt idx="483">
                  <c:v>144.0029326</c:v>
                </c:pt>
                <c:pt idx="484">
                  <c:v>144.3010753</c:v>
                </c:pt>
                <c:pt idx="485">
                  <c:v>144.599218</c:v>
                </c:pt>
                <c:pt idx="486">
                  <c:v>144.8973607</c:v>
                </c:pt>
                <c:pt idx="487">
                  <c:v>145.1955034</c:v>
                </c:pt>
                <c:pt idx="488">
                  <c:v>145.4936461</c:v>
                </c:pt>
                <c:pt idx="489">
                  <c:v>145.7917889</c:v>
                </c:pt>
                <c:pt idx="490">
                  <c:v>146.0899316</c:v>
                </c:pt>
                <c:pt idx="491">
                  <c:v>146.3880743</c:v>
                </c:pt>
                <c:pt idx="492">
                  <c:v>146.686217</c:v>
                </c:pt>
                <c:pt idx="493">
                  <c:v>146.9843597</c:v>
                </c:pt>
                <c:pt idx="494">
                  <c:v>147.2825024</c:v>
                </c:pt>
                <c:pt idx="495">
                  <c:v>147.5806452</c:v>
                </c:pt>
                <c:pt idx="496">
                  <c:v>147.8787879</c:v>
                </c:pt>
                <c:pt idx="497">
                  <c:v>148.1769306</c:v>
                </c:pt>
                <c:pt idx="498">
                  <c:v>148.4750733</c:v>
                </c:pt>
                <c:pt idx="499">
                  <c:v>148.773216</c:v>
                </c:pt>
                <c:pt idx="500">
                  <c:v>149.0713587</c:v>
                </c:pt>
                <c:pt idx="501">
                  <c:v>149.3695015</c:v>
                </c:pt>
                <c:pt idx="502">
                  <c:v>149.6676442</c:v>
                </c:pt>
                <c:pt idx="503">
                  <c:v>149.9657869</c:v>
                </c:pt>
                <c:pt idx="504">
                  <c:v>150.2639296</c:v>
                </c:pt>
                <c:pt idx="505">
                  <c:v>150.5620723</c:v>
                </c:pt>
                <c:pt idx="506">
                  <c:v>150.8602151</c:v>
                </c:pt>
                <c:pt idx="507">
                  <c:v>151.1583578</c:v>
                </c:pt>
                <c:pt idx="508">
                  <c:v>151.4565005</c:v>
                </c:pt>
                <c:pt idx="509">
                  <c:v>151.7546432</c:v>
                </c:pt>
                <c:pt idx="510">
                  <c:v>152.0527859</c:v>
                </c:pt>
                <c:pt idx="511">
                  <c:v>152.3509286</c:v>
                </c:pt>
                <c:pt idx="512">
                  <c:v>152.6490714</c:v>
                </c:pt>
                <c:pt idx="513">
                  <c:v>152.9472141</c:v>
                </c:pt>
                <c:pt idx="514">
                  <c:v>153.2453568</c:v>
                </c:pt>
                <c:pt idx="515">
                  <c:v>153.5434995</c:v>
                </c:pt>
                <c:pt idx="516">
                  <c:v>153.8416422</c:v>
                </c:pt>
                <c:pt idx="517">
                  <c:v>154.1397849</c:v>
                </c:pt>
                <c:pt idx="518">
                  <c:v>154.4379277</c:v>
                </c:pt>
                <c:pt idx="519">
                  <c:v>154.7360704</c:v>
                </c:pt>
                <c:pt idx="520">
                  <c:v>155.0342131</c:v>
                </c:pt>
                <c:pt idx="521">
                  <c:v>155.3323558</c:v>
                </c:pt>
                <c:pt idx="522">
                  <c:v>155.6304985</c:v>
                </c:pt>
                <c:pt idx="523">
                  <c:v>155.9286413</c:v>
                </c:pt>
                <c:pt idx="524">
                  <c:v>156.226784</c:v>
                </c:pt>
                <c:pt idx="525">
                  <c:v>156.5249267</c:v>
                </c:pt>
                <c:pt idx="526">
                  <c:v>156.8230694</c:v>
                </c:pt>
                <c:pt idx="527">
                  <c:v>157.1212121</c:v>
                </c:pt>
                <c:pt idx="528">
                  <c:v>157.4193548</c:v>
                </c:pt>
                <c:pt idx="529">
                  <c:v>157.7174976</c:v>
                </c:pt>
                <c:pt idx="530">
                  <c:v>158.0156403</c:v>
                </c:pt>
                <c:pt idx="531">
                  <c:v>158.313783</c:v>
                </c:pt>
                <c:pt idx="532">
                  <c:v>158.6119257</c:v>
                </c:pt>
                <c:pt idx="533">
                  <c:v>158.9100684</c:v>
                </c:pt>
                <c:pt idx="534">
                  <c:v>159.2082111</c:v>
                </c:pt>
                <c:pt idx="535">
                  <c:v>159.5063539</c:v>
                </c:pt>
                <c:pt idx="536">
                  <c:v>159.8044966</c:v>
                </c:pt>
                <c:pt idx="537">
                  <c:v>160.1026393</c:v>
                </c:pt>
                <c:pt idx="538">
                  <c:v>160.400782</c:v>
                </c:pt>
                <c:pt idx="539">
                  <c:v>160.6989247</c:v>
                </c:pt>
                <c:pt idx="540">
                  <c:v>160.9970674</c:v>
                </c:pt>
                <c:pt idx="541">
                  <c:v>161.2952102</c:v>
                </c:pt>
                <c:pt idx="542">
                  <c:v>161.5933529</c:v>
                </c:pt>
                <c:pt idx="543">
                  <c:v>161.8914956</c:v>
                </c:pt>
                <c:pt idx="544">
                  <c:v>162.1896383</c:v>
                </c:pt>
                <c:pt idx="545">
                  <c:v>162.487781</c:v>
                </c:pt>
                <c:pt idx="546">
                  <c:v>162.7859238</c:v>
                </c:pt>
                <c:pt idx="547">
                  <c:v>163.0840665</c:v>
                </c:pt>
                <c:pt idx="548">
                  <c:v>163.3822092</c:v>
                </c:pt>
                <c:pt idx="549">
                  <c:v>163.6803519</c:v>
                </c:pt>
                <c:pt idx="550">
                  <c:v>163.9784946</c:v>
                </c:pt>
                <c:pt idx="551">
                  <c:v>164.2766373</c:v>
                </c:pt>
                <c:pt idx="552">
                  <c:v>164.5747801</c:v>
                </c:pt>
                <c:pt idx="553">
                  <c:v>164.8729228</c:v>
                </c:pt>
                <c:pt idx="554">
                  <c:v>165.1710655</c:v>
                </c:pt>
                <c:pt idx="555">
                  <c:v>165.4692082</c:v>
                </c:pt>
                <c:pt idx="556">
                  <c:v>165.7673509</c:v>
                </c:pt>
                <c:pt idx="557">
                  <c:v>166.0654936</c:v>
                </c:pt>
                <c:pt idx="558">
                  <c:v>166.3636364</c:v>
                </c:pt>
                <c:pt idx="559">
                  <c:v>166.6617791</c:v>
                </c:pt>
                <c:pt idx="560">
                  <c:v>166.9599218</c:v>
                </c:pt>
                <c:pt idx="561">
                  <c:v>167.2580645</c:v>
                </c:pt>
                <c:pt idx="562">
                  <c:v>167.5562072</c:v>
                </c:pt>
                <c:pt idx="563">
                  <c:v>167.85435</c:v>
                </c:pt>
                <c:pt idx="564">
                  <c:v>168.1524927</c:v>
                </c:pt>
                <c:pt idx="565">
                  <c:v>168.4506354</c:v>
                </c:pt>
                <c:pt idx="566">
                  <c:v>168.7487781</c:v>
                </c:pt>
                <c:pt idx="567">
                  <c:v>169.0469208</c:v>
                </c:pt>
                <c:pt idx="568">
                  <c:v>169.3450635</c:v>
                </c:pt>
                <c:pt idx="569">
                  <c:v>169.6432063</c:v>
                </c:pt>
                <c:pt idx="570">
                  <c:v>169.941349</c:v>
                </c:pt>
                <c:pt idx="571">
                  <c:v>170.2394917</c:v>
                </c:pt>
                <c:pt idx="572">
                  <c:v>170.5376344</c:v>
                </c:pt>
                <c:pt idx="573">
                  <c:v>170.8357771</c:v>
                </c:pt>
                <c:pt idx="574">
                  <c:v>171.1339198</c:v>
                </c:pt>
                <c:pt idx="575">
                  <c:v>171.4320626</c:v>
                </c:pt>
                <c:pt idx="576">
                  <c:v>171.7302053</c:v>
                </c:pt>
                <c:pt idx="577">
                  <c:v>172.028348</c:v>
                </c:pt>
                <c:pt idx="578">
                  <c:v>172.3264907</c:v>
                </c:pt>
                <c:pt idx="579">
                  <c:v>172.6246334</c:v>
                </c:pt>
                <c:pt idx="580">
                  <c:v>172.9227761</c:v>
                </c:pt>
                <c:pt idx="581">
                  <c:v>173.2209189</c:v>
                </c:pt>
                <c:pt idx="582">
                  <c:v>173.5190616</c:v>
                </c:pt>
                <c:pt idx="583">
                  <c:v>173.8172043</c:v>
                </c:pt>
                <c:pt idx="584">
                  <c:v>174.115347</c:v>
                </c:pt>
                <c:pt idx="585">
                  <c:v>174.4134897</c:v>
                </c:pt>
                <c:pt idx="586">
                  <c:v>174.7116325</c:v>
                </c:pt>
                <c:pt idx="587">
                  <c:v>175.0097752</c:v>
                </c:pt>
                <c:pt idx="588">
                  <c:v>175.3079179</c:v>
                </c:pt>
                <c:pt idx="589">
                  <c:v>175.6060606</c:v>
                </c:pt>
                <c:pt idx="590">
                  <c:v>175.9042033</c:v>
                </c:pt>
                <c:pt idx="591">
                  <c:v>176.202346</c:v>
                </c:pt>
                <c:pt idx="592">
                  <c:v>176.5004888</c:v>
                </c:pt>
                <c:pt idx="593">
                  <c:v>176.7986315</c:v>
                </c:pt>
                <c:pt idx="594">
                  <c:v>177.0967742</c:v>
                </c:pt>
                <c:pt idx="595">
                  <c:v>177.3949169</c:v>
                </c:pt>
                <c:pt idx="596">
                  <c:v>177.6930596</c:v>
                </c:pt>
                <c:pt idx="597">
                  <c:v>177.9912023</c:v>
                </c:pt>
                <c:pt idx="598">
                  <c:v>178.2893451</c:v>
                </c:pt>
                <c:pt idx="599">
                  <c:v>178.5874878</c:v>
                </c:pt>
                <c:pt idx="600">
                  <c:v>178.8856305</c:v>
                </c:pt>
                <c:pt idx="601">
                  <c:v>179.1837732</c:v>
                </c:pt>
                <c:pt idx="602">
                  <c:v>179.4819159</c:v>
                </c:pt>
                <c:pt idx="603">
                  <c:v>179.7800587</c:v>
                </c:pt>
                <c:pt idx="604">
                  <c:v>180.0782014</c:v>
                </c:pt>
                <c:pt idx="605">
                  <c:v>180.3763441</c:v>
                </c:pt>
                <c:pt idx="606">
                  <c:v>180.6744868</c:v>
                </c:pt>
                <c:pt idx="607">
                  <c:v>180.9726295</c:v>
                </c:pt>
                <c:pt idx="608">
                  <c:v>181.2707722</c:v>
                </c:pt>
                <c:pt idx="609">
                  <c:v>181.568915</c:v>
                </c:pt>
                <c:pt idx="610">
                  <c:v>181.8670577</c:v>
                </c:pt>
                <c:pt idx="611">
                  <c:v>182.1652004</c:v>
                </c:pt>
                <c:pt idx="612">
                  <c:v>182.4633431</c:v>
                </c:pt>
                <c:pt idx="613">
                  <c:v>182.7614858</c:v>
                </c:pt>
                <c:pt idx="614">
                  <c:v>183.0596285</c:v>
                </c:pt>
                <c:pt idx="615">
                  <c:v>183.3577713</c:v>
                </c:pt>
                <c:pt idx="616">
                  <c:v>183.655914</c:v>
                </c:pt>
                <c:pt idx="617">
                  <c:v>183.9540567</c:v>
                </c:pt>
                <c:pt idx="618">
                  <c:v>184.2521994</c:v>
                </c:pt>
                <c:pt idx="619">
                  <c:v>184.5503421</c:v>
                </c:pt>
                <c:pt idx="620">
                  <c:v>184.8484848</c:v>
                </c:pt>
                <c:pt idx="621">
                  <c:v>185.1466276</c:v>
                </c:pt>
                <c:pt idx="622">
                  <c:v>185.4447703</c:v>
                </c:pt>
                <c:pt idx="623">
                  <c:v>185.742913</c:v>
                </c:pt>
                <c:pt idx="624">
                  <c:v>186.0410557</c:v>
                </c:pt>
                <c:pt idx="625">
                  <c:v>186.3391984</c:v>
                </c:pt>
                <c:pt idx="626">
                  <c:v>186.6373412</c:v>
                </c:pt>
                <c:pt idx="627">
                  <c:v>186.9354839</c:v>
                </c:pt>
                <c:pt idx="628">
                  <c:v>187.2336266</c:v>
                </c:pt>
                <c:pt idx="629">
                  <c:v>187.5317693</c:v>
                </c:pt>
                <c:pt idx="630">
                  <c:v>187.829912</c:v>
                </c:pt>
                <c:pt idx="631">
                  <c:v>188.1280547</c:v>
                </c:pt>
                <c:pt idx="632">
                  <c:v>188.4261975</c:v>
                </c:pt>
                <c:pt idx="633">
                  <c:v>188.7243402</c:v>
                </c:pt>
                <c:pt idx="634">
                  <c:v>189.0224829</c:v>
                </c:pt>
                <c:pt idx="635">
                  <c:v>189.3206256</c:v>
                </c:pt>
                <c:pt idx="636">
                  <c:v>189.6187683</c:v>
                </c:pt>
                <c:pt idx="637">
                  <c:v>189.916911</c:v>
                </c:pt>
                <c:pt idx="638">
                  <c:v>190.2150538</c:v>
                </c:pt>
                <c:pt idx="639">
                  <c:v>190.5131965</c:v>
                </c:pt>
                <c:pt idx="640">
                  <c:v>190.8113392</c:v>
                </c:pt>
                <c:pt idx="641">
                  <c:v>191.1094819</c:v>
                </c:pt>
                <c:pt idx="642">
                  <c:v>191.4076246</c:v>
                </c:pt>
                <c:pt idx="643">
                  <c:v>191.7057674</c:v>
                </c:pt>
                <c:pt idx="644">
                  <c:v>192.0039101</c:v>
                </c:pt>
                <c:pt idx="645">
                  <c:v>192.3020528</c:v>
                </c:pt>
                <c:pt idx="646">
                  <c:v>192.6001955</c:v>
                </c:pt>
                <c:pt idx="647">
                  <c:v>192.8983382</c:v>
                </c:pt>
                <c:pt idx="648">
                  <c:v>193.1964809</c:v>
                </c:pt>
                <c:pt idx="649">
                  <c:v>193.4946237</c:v>
                </c:pt>
                <c:pt idx="650">
                  <c:v>193.7927664</c:v>
                </c:pt>
                <c:pt idx="651">
                  <c:v>194.0909091</c:v>
                </c:pt>
                <c:pt idx="652">
                  <c:v>194.3890518</c:v>
                </c:pt>
                <c:pt idx="653">
                  <c:v>194.6871945</c:v>
                </c:pt>
                <c:pt idx="654">
                  <c:v>194.9853372</c:v>
                </c:pt>
                <c:pt idx="655">
                  <c:v>195.28348</c:v>
                </c:pt>
                <c:pt idx="656">
                  <c:v>195.5816227</c:v>
                </c:pt>
                <c:pt idx="657">
                  <c:v>195.8797654</c:v>
                </c:pt>
                <c:pt idx="658">
                  <c:v>196.1779081</c:v>
                </c:pt>
                <c:pt idx="659">
                  <c:v>196.4760508</c:v>
                </c:pt>
                <c:pt idx="660">
                  <c:v>196.7741935</c:v>
                </c:pt>
                <c:pt idx="661">
                  <c:v>197.0723363</c:v>
                </c:pt>
                <c:pt idx="662">
                  <c:v>197.370479</c:v>
                </c:pt>
                <c:pt idx="663">
                  <c:v>197.6686217</c:v>
                </c:pt>
                <c:pt idx="664">
                  <c:v>197.9667644</c:v>
                </c:pt>
                <c:pt idx="665">
                  <c:v>198.2649071</c:v>
                </c:pt>
                <c:pt idx="666">
                  <c:v>198.5630499</c:v>
                </c:pt>
                <c:pt idx="667">
                  <c:v>198.8611926</c:v>
                </c:pt>
                <c:pt idx="668">
                  <c:v>199.1593353</c:v>
                </c:pt>
                <c:pt idx="669">
                  <c:v>199.457478</c:v>
                </c:pt>
                <c:pt idx="670">
                  <c:v>199.7556207</c:v>
                </c:pt>
                <c:pt idx="671">
                  <c:v>200.0537634</c:v>
                </c:pt>
                <c:pt idx="672">
                  <c:v>200.3519062</c:v>
                </c:pt>
                <c:pt idx="673">
                  <c:v>200.6500489</c:v>
                </c:pt>
                <c:pt idx="674">
                  <c:v>200.9481916</c:v>
                </c:pt>
                <c:pt idx="675">
                  <c:v>201.2463343</c:v>
                </c:pt>
                <c:pt idx="676">
                  <c:v>201.544477</c:v>
                </c:pt>
                <c:pt idx="677">
                  <c:v>201.8426197</c:v>
                </c:pt>
                <c:pt idx="678">
                  <c:v>202.1407625</c:v>
                </c:pt>
                <c:pt idx="679">
                  <c:v>202.4389052</c:v>
                </c:pt>
                <c:pt idx="680">
                  <c:v>202.7370479</c:v>
                </c:pt>
                <c:pt idx="681">
                  <c:v>203.0351906</c:v>
                </c:pt>
                <c:pt idx="682">
                  <c:v>203.3333333</c:v>
                </c:pt>
                <c:pt idx="683">
                  <c:v>203.6314761</c:v>
                </c:pt>
                <c:pt idx="684">
                  <c:v>203.9296188</c:v>
                </c:pt>
                <c:pt idx="685">
                  <c:v>204.2277615</c:v>
                </c:pt>
                <c:pt idx="686">
                  <c:v>204.5259042</c:v>
                </c:pt>
                <c:pt idx="687">
                  <c:v>204.8240469</c:v>
                </c:pt>
                <c:pt idx="688">
                  <c:v>205.1221896</c:v>
                </c:pt>
                <c:pt idx="689">
                  <c:v>205.4203324</c:v>
                </c:pt>
                <c:pt idx="690">
                  <c:v>205.7184751</c:v>
                </c:pt>
                <c:pt idx="691">
                  <c:v>206.0166178</c:v>
                </c:pt>
                <c:pt idx="692">
                  <c:v>206.3147605</c:v>
                </c:pt>
                <c:pt idx="693">
                  <c:v>206.6129032</c:v>
                </c:pt>
                <c:pt idx="694">
                  <c:v>206.9110459</c:v>
                </c:pt>
                <c:pt idx="695">
                  <c:v>207.2091887</c:v>
                </c:pt>
                <c:pt idx="696">
                  <c:v>207.5073314</c:v>
                </c:pt>
                <c:pt idx="697">
                  <c:v>207.8054741</c:v>
                </c:pt>
                <c:pt idx="698">
                  <c:v>208.1036168</c:v>
                </c:pt>
                <c:pt idx="699">
                  <c:v>208.4017595</c:v>
                </c:pt>
                <c:pt idx="700">
                  <c:v>208.6999022</c:v>
                </c:pt>
                <c:pt idx="701">
                  <c:v>208.998045</c:v>
                </c:pt>
                <c:pt idx="702">
                  <c:v>209.2961877</c:v>
                </c:pt>
                <c:pt idx="703">
                  <c:v>209.5943304</c:v>
                </c:pt>
                <c:pt idx="704">
                  <c:v>209.8924731</c:v>
                </c:pt>
                <c:pt idx="705">
                  <c:v>210.1906158</c:v>
                </c:pt>
                <c:pt idx="706">
                  <c:v>210.4887586</c:v>
                </c:pt>
                <c:pt idx="707">
                  <c:v>210.7869013</c:v>
                </c:pt>
                <c:pt idx="708">
                  <c:v>211.085044</c:v>
                </c:pt>
                <c:pt idx="709">
                  <c:v>211.3831867</c:v>
                </c:pt>
                <c:pt idx="710">
                  <c:v>211.6813294</c:v>
                </c:pt>
                <c:pt idx="711">
                  <c:v>211.9794721</c:v>
                </c:pt>
                <c:pt idx="712">
                  <c:v>212.2776149</c:v>
                </c:pt>
                <c:pt idx="713">
                  <c:v>212.5757576</c:v>
                </c:pt>
                <c:pt idx="714">
                  <c:v>212.8739003</c:v>
                </c:pt>
                <c:pt idx="715">
                  <c:v>213.172043</c:v>
                </c:pt>
                <c:pt idx="716">
                  <c:v>213.4701857</c:v>
                </c:pt>
                <c:pt idx="717">
                  <c:v>213.7683284</c:v>
                </c:pt>
                <c:pt idx="718">
                  <c:v>214.0664712</c:v>
                </c:pt>
                <c:pt idx="719">
                  <c:v>214.3646139</c:v>
                </c:pt>
                <c:pt idx="720">
                  <c:v>214.6627566</c:v>
                </c:pt>
                <c:pt idx="721">
                  <c:v>214.9608993</c:v>
                </c:pt>
                <c:pt idx="722">
                  <c:v>215.259042</c:v>
                </c:pt>
                <c:pt idx="723">
                  <c:v>215.5571848</c:v>
                </c:pt>
                <c:pt idx="724">
                  <c:v>215.8553275</c:v>
                </c:pt>
                <c:pt idx="725">
                  <c:v>216.1534702</c:v>
                </c:pt>
                <c:pt idx="726">
                  <c:v>216.4516129</c:v>
                </c:pt>
                <c:pt idx="727">
                  <c:v>216.7497556</c:v>
                </c:pt>
                <c:pt idx="728">
                  <c:v>217.0478983</c:v>
                </c:pt>
                <c:pt idx="729">
                  <c:v>217.3460411</c:v>
                </c:pt>
                <c:pt idx="730">
                  <c:v>217.6441838</c:v>
                </c:pt>
                <c:pt idx="731">
                  <c:v>217.9423265</c:v>
                </c:pt>
                <c:pt idx="732">
                  <c:v>218.2404692</c:v>
                </c:pt>
                <c:pt idx="733">
                  <c:v>218.5386119</c:v>
                </c:pt>
                <c:pt idx="734">
                  <c:v>218.8367546</c:v>
                </c:pt>
                <c:pt idx="735">
                  <c:v>219.1348974</c:v>
                </c:pt>
                <c:pt idx="736">
                  <c:v>219.4330401</c:v>
                </c:pt>
                <c:pt idx="737">
                  <c:v>219.7311828</c:v>
                </c:pt>
                <c:pt idx="738">
                  <c:v>220.0293255</c:v>
                </c:pt>
                <c:pt idx="739">
                  <c:v>220.3274682</c:v>
                </c:pt>
                <c:pt idx="740">
                  <c:v>220.6256109</c:v>
                </c:pt>
                <c:pt idx="741">
                  <c:v>220.9237537</c:v>
                </c:pt>
                <c:pt idx="742">
                  <c:v>221.2218964</c:v>
                </c:pt>
                <c:pt idx="743">
                  <c:v>221.5200391</c:v>
                </c:pt>
                <c:pt idx="744">
                  <c:v>221.8181818</c:v>
                </c:pt>
                <c:pt idx="745">
                  <c:v>222.1163245</c:v>
                </c:pt>
                <c:pt idx="746">
                  <c:v>222.4144673</c:v>
                </c:pt>
                <c:pt idx="747">
                  <c:v>222.71261</c:v>
                </c:pt>
                <c:pt idx="748">
                  <c:v>223.0107527</c:v>
                </c:pt>
                <c:pt idx="749">
                  <c:v>223.3088954</c:v>
                </c:pt>
                <c:pt idx="750">
                  <c:v>223.6070381</c:v>
                </c:pt>
                <c:pt idx="751">
                  <c:v>223.9051808</c:v>
                </c:pt>
                <c:pt idx="752">
                  <c:v>224.2033236</c:v>
                </c:pt>
                <c:pt idx="753">
                  <c:v>224.5014663</c:v>
                </c:pt>
                <c:pt idx="754">
                  <c:v>224.799609</c:v>
                </c:pt>
                <c:pt idx="755">
                  <c:v>225.0977517</c:v>
                </c:pt>
                <c:pt idx="756">
                  <c:v>225.3958944</c:v>
                </c:pt>
                <c:pt idx="757">
                  <c:v>225.6940371</c:v>
                </c:pt>
                <c:pt idx="758">
                  <c:v>225.9921799</c:v>
                </c:pt>
                <c:pt idx="759">
                  <c:v>226.2903226</c:v>
                </c:pt>
                <c:pt idx="760">
                  <c:v>226.5884653</c:v>
                </c:pt>
                <c:pt idx="761">
                  <c:v>226.886608</c:v>
                </c:pt>
                <c:pt idx="762">
                  <c:v>227.1847507</c:v>
                </c:pt>
                <c:pt idx="763">
                  <c:v>227.4828935</c:v>
                </c:pt>
                <c:pt idx="764">
                  <c:v>227.7810362</c:v>
                </c:pt>
                <c:pt idx="765">
                  <c:v>228.0791789</c:v>
                </c:pt>
                <c:pt idx="766">
                  <c:v>228.3773216</c:v>
                </c:pt>
                <c:pt idx="767">
                  <c:v>228.6754643</c:v>
                </c:pt>
                <c:pt idx="768">
                  <c:v>228.973607</c:v>
                </c:pt>
                <c:pt idx="769">
                  <c:v>229.2717498</c:v>
                </c:pt>
                <c:pt idx="770">
                  <c:v>229.5698925</c:v>
                </c:pt>
                <c:pt idx="771">
                  <c:v>229.8680352</c:v>
                </c:pt>
                <c:pt idx="772">
                  <c:v>230.1661779</c:v>
                </c:pt>
                <c:pt idx="773">
                  <c:v>230.4643206</c:v>
                </c:pt>
                <c:pt idx="774">
                  <c:v>230.7624633</c:v>
                </c:pt>
                <c:pt idx="775">
                  <c:v>231.0606061</c:v>
                </c:pt>
                <c:pt idx="776">
                  <c:v>231.3587488</c:v>
                </c:pt>
                <c:pt idx="777">
                  <c:v>231.6568915</c:v>
                </c:pt>
                <c:pt idx="778">
                  <c:v>231.9550342</c:v>
                </c:pt>
                <c:pt idx="779">
                  <c:v>232.2531769</c:v>
                </c:pt>
                <c:pt idx="780">
                  <c:v>232.5513196</c:v>
                </c:pt>
                <c:pt idx="781">
                  <c:v>232.8494624</c:v>
                </c:pt>
                <c:pt idx="782">
                  <c:v>233.1476051</c:v>
                </c:pt>
                <c:pt idx="783">
                  <c:v>233.4457478</c:v>
                </c:pt>
                <c:pt idx="784">
                  <c:v>233.7438905</c:v>
                </c:pt>
                <c:pt idx="785">
                  <c:v>234.0420332</c:v>
                </c:pt>
                <c:pt idx="786">
                  <c:v>234.340176</c:v>
                </c:pt>
                <c:pt idx="787">
                  <c:v>234.6383187</c:v>
                </c:pt>
                <c:pt idx="788">
                  <c:v>234.9364614</c:v>
                </c:pt>
                <c:pt idx="789">
                  <c:v>235.2346041</c:v>
                </c:pt>
                <c:pt idx="790">
                  <c:v>235.5327468</c:v>
                </c:pt>
                <c:pt idx="791">
                  <c:v>235.8308895</c:v>
                </c:pt>
                <c:pt idx="792">
                  <c:v>236.1290323</c:v>
                </c:pt>
                <c:pt idx="793">
                  <c:v>236.427175</c:v>
                </c:pt>
                <c:pt idx="794">
                  <c:v>236.7253177</c:v>
                </c:pt>
                <c:pt idx="795">
                  <c:v>237.0234604</c:v>
                </c:pt>
                <c:pt idx="796">
                  <c:v>237.3216031</c:v>
                </c:pt>
                <c:pt idx="797">
                  <c:v>237.6197458</c:v>
                </c:pt>
                <c:pt idx="798">
                  <c:v>237.9178886</c:v>
                </c:pt>
                <c:pt idx="799">
                  <c:v>238.2160313</c:v>
                </c:pt>
                <c:pt idx="800">
                  <c:v>238.514174</c:v>
                </c:pt>
                <c:pt idx="801">
                  <c:v>238.8123167</c:v>
                </c:pt>
                <c:pt idx="802">
                  <c:v>239.1104594</c:v>
                </c:pt>
                <c:pt idx="803">
                  <c:v>239.4086022</c:v>
                </c:pt>
                <c:pt idx="804">
                  <c:v>239.7067449</c:v>
                </c:pt>
                <c:pt idx="805">
                  <c:v>240.0048876</c:v>
                </c:pt>
                <c:pt idx="806">
                  <c:v>240.3030303</c:v>
                </c:pt>
                <c:pt idx="807">
                  <c:v>240.601173</c:v>
                </c:pt>
                <c:pt idx="808">
                  <c:v>240.8993157</c:v>
                </c:pt>
                <c:pt idx="809">
                  <c:v>241.1974585</c:v>
                </c:pt>
                <c:pt idx="810">
                  <c:v>241.4956012</c:v>
                </c:pt>
                <c:pt idx="811">
                  <c:v>241.7937439</c:v>
                </c:pt>
                <c:pt idx="812">
                  <c:v>242.0918866</c:v>
                </c:pt>
                <c:pt idx="813">
                  <c:v>242.3900293</c:v>
                </c:pt>
                <c:pt idx="814">
                  <c:v>242.688172</c:v>
                </c:pt>
                <c:pt idx="815">
                  <c:v>242.9863148</c:v>
                </c:pt>
                <c:pt idx="816">
                  <c:v>243.2844575</c:v>
                </c:pt>
                <c:pt idx="817">
                  <c:v>243.5826002</c:v>
                </c:pt>
                <c:pt idx="818">
                  <c:v>243.8807429</c:v>
                </c:pt>
                <c:pt idx="819">
                  <c:v>244.1788856</c:v>
                </c:pt>
                <c:pt idx="820">
                  <c:v>244.4770283</c:v>
                </c:pt>
                <c:pt idx="821">
                  <c:v>244.7751711</c:v>
                </c:pt>
                <c:pt idx="822">
                  <c:v>245.0733138</c:v>
                </c:pt>
                <c:pt idx="823">
                  <c:v>245.3714565</c:v>
                </c:pt>
                <c:pt idx="824">
                  <c:v>245.6695992</c:v>
                </c:pt>
                <c:pt idx="825">
                  <c:v>245.9677419</c:v>
                </c:pt>
                <c:pt idx="826">
                  <c:v>246.2658847</c:v>
                </c:pt>
                <c:pt idx="827">
                  <c:v>246.5640274</c:v>
                </c:pt>
                <c:pt idx="828">
                  <c:v>246.8621701</c:v>
                </c:pt>
                <c:pt idx="829">
                  <c:v>247.1603128</c:v>
                </c:pt>
                <c:pt idx="830">
                  <c:v>247.4584555</c:v>
                </c:pt>
                <c:pt idx="831">
                  <c:v>247.7565982</c:v>
                </c:pt>
                <c:pt idx="832">
                  <c:v>248.054741</c:v>
                </c:pt>
                <c:pt idx="833">
                  <c:v>248.3528837</c:v>
                </c:pt>
                <c:pt idx="834">
                  <c:v>248.6510264</c:v>
                </c:pt>
                <c:pt idx="835">
                  <c:v>248.9491691</c:v>
                </c:pt>
                <c:pt idx="836">
                  <c:v>249.2473118</c:v>
                </c:pt>
                <c:pt idx="837">
                  <c:v>249.5454545</c:v>
                </c:pt>
                <c:pt idx="838">
                  <c:v>249.8435973</c:v>
                </c:pt>
                <c:pt idx="839">
                  <c:v>250.14174</c:v>
                </c:pt>
                <c:pt idx="840">
                  <c:v>250.4398827</c:v>
                </c:pt>
                <c:pt idx="841">
                  <c:v>250.7380254</c:v>
                </c:pt>
                <c:pt idx="842">
                  <c:v>251.0361681</c:v>
                </c:pt>
                <c:pt idx="843">
                  <c:v>251.3343109</c:v>
                </c:pt>
                <c:pt idx="844">
                  <c:v>251.6324536</c:v>
                </c:pt>
                <c:pt idx="845">
                  <c:v>251.9305963</c:v>
                </c:pt>
                <c:pt idx="846">
                  <c:v>252.228739</c:v>
                </c:pt>
                <c:pt idx="847">
                  <c:v>252.5268817</c:v>
                </c:pt>
                <c:pt idx="848">
                  <c:v>252.8250244</c:v>
                </c:pt>
                <c:pt idx="849">
                  <c:v>253.1231672</c:v>
                </c:pt>
                <c:pt idx="850">
                  <c:v>253.4213099</c:v>
                </c:pt>
                <c:pt idx="851">
                  <c:v>253.7194526</c:v>
                </c:pt>
                <c:pt idx="852">
                  <c:v>254.0175953</c:v>
                </c:pt>
                <c:pt idx="853">
                  <c:v>254.315738</c:v>
                </c:pt>
                <c:pt idx="854">
                  <c:v>254.6138807</c:v>
                </c:pt>
                <c:pt idx="855">
                  <c:v>254.9120235</c:v>
                </c:pt>
                <c:pt idx="856">
                  <c:v>255.2101662</c:v>
                </c:pt>
                <c:pt idx="857">
                  <c:v>255.5083089</c:v>
                </c:pt>
                <c:pt idx="858">
                  <c:v>255.8064516</c:v>
                </c:pt>
                <c:pt idx="859">
                  <c:v>256.1045943</c:v>
                </c:pt>
                <c:pt idx="860">
                  <c:v>256.402737</c:v>
                </c:pt>
                <c:pt idx="861">
                  <c:v>256.7008798</c:v>
                </c:pt>
                <c:pt idx="862">
                  <c:v>256.9990225</c:v>
                </c:pt>
                <c:pt idx="863">
                  <c:v>257.2971652</c:v>
                </c:pt>
                <c:pt idx="864">
                  <c:v>257.5953079</c:v>
                </c:pt>
                <c:pt idx="865">
                  <c:v>257.8934506</c:v>
                </c:pt>
                <c:pt idx="866">
                  <c:v>258.1915934</c:v>
                </c:pt>
                <c:pt idx="867">
                  <c:v>258.4897361</c:v>
                </c:pt>
                <c:pt idx="868">
                  <c:v>258.7878788</c:v>
                </c:pt>
                <c:pt idx="869">
                  <c:v>259.0860215</c:v>
                </c:pt>
                <c:pt idx="870">
                  <c:v>259.3841642</c:v>
                </c:pt>
                <c:pt idx="871">
                  <c:v>259.6823069</c:v>
                </c:pt>
                <c:pt idx="872">
                  <c:v>259.9804497</c:v>
                </c:pt>
                <c:pt idx="873">
                  <c:v>260.2785924</c:v>
                </c:pt>
                <c:pt idx="874">
                  <c:v>260.5767351</c:v>
                </c:pt>
                <c:pt idx="875">
                  <c:v>260.8748778</c:v>
                </c:pt>
                <c:pt idx="876">
                  <c:v>261.1730205</c:v>
                </c:pt>
                <c:pt idx="877">
                  <c:v>261.4711632</c:v>
                </c:pt>
                <c:pt idx="878">
                  <c:v>261.769306</c:v>
                </c:pt>
                <c:pt idx="879">
                  <c:v>262.0674487</c:v>
                </c:pt>
                <c:pt idx="880">
                  <c:v>262.3655914</c:v>
                </c:pt>
                <c:pt idx="881">
                  <c:v>262.6637341</c:v>
                </c:pt>
                <c:pt idx="882">
                  <c:v>262.9618768</c:v>
                </c:pt>
                <c:pt idx="883">
                  <c:v>263.2600196</c:v>
                </c:pt>
                <c:pt idx="884">
                  <c:v>263.5581623</c:v>
                </c:pt>
                <c:pt idx="885">
                  <c:v>263.856305</c:v>
                </c:pt>
                <c:pt idx="886">
                  <c:v>264.1544477</c:v>
                </c:pt>
                <c:pt idx="887">
                  <c:v>264.4525904</c:v>
                </c:pt>
                <c:pt idx="888">
                  <c:v>264.7507331</c:v>
                </c:pt>
                <c:pt idx="889">
                  <c:v>265.0488759</c:v>
                </c:pt>
                <c:pt idx="890">
                  <c:v>265.3470186</c:v>
                </c:pt>
                <c:pt idx="891">
                  <c:v>265.6451613</c:v>
                </c:pt>
                <c:pt idx="892">
                  <c:v>265.943304</c:v>
                </c:pt>
                <c:pt idx="893">
                  <c:v>266.2414467</c:v>
                </c:pt>
                <c:pt idx="894">
                  <c:v>266.5395894</c:v>
                </c:pt>
                <c:pt idx="895">
                  <c:v>266.8377322</c:v>
                </c:pt>
                <c:pt idx="896">
                  <c:v>267.1358749</c:v>
                </c:pt>
                <c:pt idx="897">
                  <c:v>267.4340176</c:v>
                </c:pt>
                <c:pt idx="898">
                  <c:v>267.7321603</c:v>
                </c:pt>
                <c:pt idx="899">
                  <c:v>268.030303</c:v>
                </c:pt>
                <c:pt idx="900">
                  <c:v>268.3284457</c:v>
                </c:pt>
                <c:pt idx="901">
                  <c:v>268.6265885</c:v>
                </c:pt>
                <c:pt idx="902">
                  <c:v>268.9247312</c:v>
                </c:pt>
                <c:pt idx="903">
                  <c:v>269.2228739</c:v>
                </c:pt>
                <c:pt idx="904">
                  <c:v>269.5210166</c:v>
                </c:pt>
                <c:pt idx="905">
                  <c:v>269.8191593</c:v>
                </c:pt>
                <c:pt idx="906">
                  <c:v>270.1173021</c:v>
                </c:pt>
                <c:pt idx="907">
                  <c:v>270.4154448</c:v>
                </c:pt>
                <c:pt idx="908">
                  <c:v>270.7135875</c:v>
                </c:pt>
                <c:pt idx="909">
                  <c:v>271.0117302</c:v>
                </c:pt>
                <c:pt idx="910">
                  <c:v>271.3098729</c:v>
                </c:pt>
                <c:pt idx="911">
                  <c:v>271.6080156</c:v>
                </c:pt>
                <c:pt idx="912">
                  <c:v>271.9061584</c:v>
                </c:pt>
                <c:pt idx="913">
                  <c:v>272.2043011</c:v>
                </c:pt>
                <c:pt idx="914">
                  <c:v>272.5024438</c:v>
                </c:pt>
                <c:pt idx="915">
                  <c:v>272.8005865</c:v>
                </c:pt>
                <c:pt idx="916">
                  <c:v>273.0987292</c:v>
                </c:pt>
                <c:pt idx="917">
                  <c:v>273.3968719</c:v>
                </c:pt>
                <c:pt idx="918">
                  <c:v>273.6950147</c:v>
                </c:pt>
                <c:pt idx="919">
                  <c:v>273.9931574</c:v>
                </c:pt>
                <c:pt idx="920">
                  <c:v>274.2913001</c:v>
                </c:pt>
                <c:pt idx="921">
                  <c:v>274.5894428</c:v>
                </c:pt>
                <c:pt idx="922">
                  <c:v>274.8875855</c:v>
                </c:pt>
                <c:pt idx="923">
                  <c:v>275.1857283</c:v>
                </c:pt>
                <c:pt idx="924">
                  <c:v>275.483871</c:v>
                </c:pt>
                <c:pt idx="925">
                  <c:v>275.7820137</c:v>
                </c:pt>
                <c:pt idx="926">
                  <c:v>276.0801564</c:v>
                </c:pt>
                <c:pt idx="927">
                  <c:v>276.3782991</c:v>
                </c:pt>
                <c:pt idx="928">
                  <c:v>276.6764418</c:v>
                </c:pt>
                <c:pt idx="929">
                  <c:v>276.9745846</c:v>
                </c:pt>
                <c:pt idx="930">
                  <c:v>277.2727273</c:v>
                </c:pt>
                <c:pt idx="931">
                  <c:v>277.57087</c:v>
                </c:pt>
                <c:pt idx="932">
                  <c:v>277.8690127</c:v>
                </c:pt>
                <c:pt idx="933">
                  <c:v>278.1671554</c:v>
                </c:pt>
                <c:pt idx="934">
                  <c:v>278.4652981</c:v>
                </c:pt>
                <c:pt idx="935">
                  <c:v>278.7634409</c:v>
                </c:pt>
                <c:pt idx="936">
                  <c:v>279.0615836</c:v>
                </c:pt>
                <c:pt idx="937">
                  <c:v>279.3597263</c:v>
                </c:pt>
                <c:pt idx="938">
                  <c:v>279.657869</c:v>
                </c:pt>
                <c:pt idx="939">
                  <c:v>279.9560117</c:v>
                </c:pt>
                <c:pt idx="940">
                  <c:v>280.2541544</c:v>
                </c:pt>
                <c:pt idx="941">
                  <c:v>280.5522972</c:v>
                </c:pt>
                <c:pt idx="942">
                  <c:v>280.8504399</c:v>
                </c:pt>
                <c:pt idx="943">
                  <c:v>281.1485826</c:v>
                </c:pt>
                <c:pt idx="944">
                  <c:v>281.4467253</c:v>
                </c:pt>
                <c:pt idx="945">
                  <c:v>281.744868</c:v>
                </c:pt>
                <c:pt idx="946">
                  <c:v>282.0430108</c:v>
                </c:pt>
                <c:pt idx="947">
                  <c:v>282.3411535</c:v>
                </c:pt>
                <c:pt idx="948">
                  <c:v>282.6392962</c:v>
                </c:pt>
                <c:pt idx="949">
                  <c:v>282.9374389</c:v>
                </c:pt>
                <c:pt idx="950">
                  <c:v>283.2355816</c:v>
                </c:pt>
                <c:pt idx="951">
                  <c:v>283.5337243</c:v>
                </c:pt>
                <c:pt idx="952">
                  <c:v>283.8318671</c:v>
                </c:pt>
                <c:pt idx="953">
                  <c:v>284.1300098</c:v>
                </c:pt>
                <c:pt idx="954">
                  <c:v>284.4281525</c:v>
                </c:pt>
                <c:pt idx="955">
                  <c:v>284.7262952</c:v>
                </c:pt>
                <c:pt idx="956">
                  <c:v>285.0244379</c:v>
                </c:pt>
                <c:pt idx="957">
                  <c:v>285.3225806</c:v>
                </c:pt>
                <c:pt idx="958">
                  <c:v>285.6207234</c:v>
                </c:pt>
                <c:pt idx="959">
                  <c:v>285.9188661</c:v>
                </c:pt>
                <c:pt idx="960">
                  <c:v>286.2170088</c:v>
                </c:pt>
                <c:pt idx="961">
                  <c:v>286.5151515</c:v>
                </c:pt>
                <c:pt idx="962">
                  <c:v>286.8132942</c:v>
                </c:pt>
                <c:pt idx="963">
                  <c:v>287.111437</c:v>
                </c:pt>
                <c:pt idx="964">
                  <c:v>287.4095797</c:v>
                </c:pt>
                <c:pt idx="965">
                  <c:v>287.7077224</c:v>
                </c:pt>
                <c:pt idx="966">
                  <c:v>288.0058651</c:v>
                </c:pt>
                <c:pt idx="967">
                  <c:v>288.3040078</c:v>
                </c:pt>
                <c:pt idx="968">
                  <c:v>288.6021505</c:v>
                </c:pt>
                <c:pt idx="969">
                  <c:v>288.9002933</c:v>
                </c:pt>
                <c:pt idx="970">
                  <c:v>289.198436</c:v>
                </c:pt>
                <c:pt idx="971">
                  <c:v>289.4965787</c:v>
                </c:pt>
                <c:pt idx="972">
                  <c:v>289.7947214</c:v>
                </c:pt>
                <c:pt idx="973">
                  <c:v>290.0928641</c:v>
                </c:pt>
                <c:pt idx="974">
                  <c:v>290.3910068</c:v>
                </c:pt>
                <c:pt idx="975">
                  <c:v>290.6891496</c:v>
                </c:pt>
                <c:pt idx="976">
                  <c:v>290.9872923</c:v>
                </c:pt>
                <c:pt idx="977">
                  <c:v>291.285435</c:v>
                </c:pt>
                <c:pt idx="978">
                  <c:v>291.5835777</c:v>
                </c:pt>
                <c:pt idx="979">
                  <c:v>291.8817204</c:v>
                </c:pt>
                <c:pt idx="980">
                  <c:v>292.1798631</c:v>
                </c:pt>
                <c:pt idx="981">
                  <c:v>292.4780059</c:v>
                </c:pt>
                <c:pt idx="982">
                  <c:v>292.7761486</c:v>
                </c:pt>
                <c:pt idx="983">
                  <c:v>293.0742913</c:v>
                </c:pt>
                <c:pt idx="984">
                  <c:v>293.372434</c:v>
                </c:pt>
                <c:pt idx="985">
                  <c:v>293.6705767</c:v>
                </c:pt>
                <c:pt idx="986">
                  <c:v>293.9687195</c:v>
                </c:pt>
                <c:pt idx="987">
                  <c:v>294.2668622</c:v>
                </c:pt>
                <c:pt idx="988">
                  <c:v>294.5650049</c:v>
                </c:pt>
                <c:pt idx="989">
                  <c:v>294.8631476</c:v>
                </c:pt>
                <c:pt idx="990">
                  <c:v>295.1612903</c:v>
                </c:pt>
                <c:pt idx="991">
                  <c:v>295.459433</c:v>
                </c:pt>
                <c:pt idx="992">
                  <c:v>295.7575758</c:v>
                </c:pt>
                <c:pt idx="993">
                  <c:v>296.0557185</c:v>
                </c:pt>
                <c:pt idx="994">
                  <c:v>296.3538612</c:v>
                </c:pt>
                <c:pt idx="995">
                  <c:v>296.6520039</c:v>
                </c:pt>
                <c:pt idx="996">
                  <c:v>296.9501466</c:v>
                </c:pt>
                <c:pt idx="997">
                  <c:v>297.2482893</c:v>
                </c:pt>
                <c:pt idx="998">
                  <c:v>297.5464321</c:v>
                </c:pt>
                <c:pt idx="999">
                  <c:v>297.8445748</c:v>
                </c:pt>
                <c:pt idx="1000">
                  <c:v>298.1427175</c:v>
                </c:pt>
                <c:pt idx="1001">
                  <c:v>298.4408602</c:v>
                </c:pt>
                <c:pt idx="1002">
                  <c:v>298.7390029</c:v>
                </c:pt>
                <c:pt idx="1003">
                  <c:v>299.0371457</c:v>
                </c:pt>
                <c:pt idx="1004">
                  <c:v>299.3352884</c:v>
                </c:pt>
                <c:pt idx="1005">
                  <c:v>299.6334311</c:v>
                </c:pt>
                <c:pt idx="1006">
                  <c:v>299.9315738</c:v>
                </c:pt>
                <c:pt idx="1007">
                  <c:v>300.2297165</c:v>
                </c:pt>
                <c:pt idx="1008">
                  <c:v>300.5278592</c:v>
                </c:pt>
                <c:pt idx="1009">
                  <c:v>300.826002</c:v>
                </c:pt>
                <c:pt idx="1010">
                  <c:v>301.1241447</c:v>
                </c:pt>
                <c:pt idx="1011">
                  <c:v>301.4222874</c:v>
                </c:pt>
                <c:pt idx="1012">
                  <c:v>301.7204301</c:v>
                </c:pt>
                <c:pt idx="1013">
                  <c:v>302.0185728</c:v>
                </c:pt>
                <c:pt idx="1014">
                  <c:v>302.3167155</c:v>
                </c:pt>
                <c:pt idx="1015">
                  <c:v>302.6148583</c:v>
                </c:pt>
                <c:pt idx="1016">
                  <c:v>302.913001</c:v>
                </c:pt>
                <c:pt idx="1017">
                  <c:v>303.2111437</c:v>
                </c:pt>
                <c:pt idx="1018">
                  <c:v>303.5092864</c:v>
                </c:pt>
                <c:pt idx="1019">
                  <c:v>303.8074291</c:v>
                </c:pt>
                <c:pt idx="1020">
                  <c:v>304.1055718</c:v>
                </c:pt>
                <c:pt idx="1021">
                  <c:v>304.4037146</c:v>
                </c:pt>
                <c:pt idx="1022">
                  <c:v>304.7018573</c:v>
                </c:pt>
                <c:pt idx="1023">
                  <c:v>More</c:v>
                </c:pt>
              </c:strCache>
            </c:strRef>
          </c:cat>
          <c:val>
            <c:numRef>
              <c:f>Sheet2!$B$2:$B$1025</c:f>
              <c:numCache>
                <c:formatCode>General</c:formatCode>
                <c:ptCount val="102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6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22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5</c:v>
                </c:pt>
                <c:pt idx="92">
                  <c:v>0</c:v>
                </c:pt>
                <c:pt idx="93">
                  <c:v>0</c:v>
                </c:pt>
                <c:pt idx="94">
                  <c:v>11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22</c:v>
                </c:pt>
                <c:pt idx="99">
                  <c:v>0</c:v>
                </c:pt>
                <c:pt idx="100">
                  <c:v>0</c:v>
                </c:pt>
                <c:pt idx="101">
                  <c:v>66</c:v>
                </c:pt>
                <c:pt idx="102">
                  <c:v>0</c:v>
                </c:pt>
                <c:pt idx="103">
                  <c:v>0</c:v>
                </c:pt>
                <c:pt idx="104">
                  <c:v>13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14</c:v>
                </c:pt>
                <c:pt idx="109">
                  <c:v>0</c:v>
                </c:pt>
                <c:pt idx="110">
                  <c:v>0</c:v>
                </c:pt>
                <c:pt idx="111">
                  <c:v>20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18</c:v>
                </c:pt>
                <c:pt idx="116">
                  <c:v>0</c:v>
                </c:pt>
                <c:pt idx="117">
                  <c:v>0</c:v>
                </c:pt>
                <c:pt idx="118">
                  <c:v>122</c:v>
                </c:pt>
                <c:pt idx="119">
                  <c:v>0</c:v>
                </c:pt>
                <c:pt idx="120">
                  <c:v>0</c:v>
                </c:pt>
                <c:pt idx="121">
                  <c:v>24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38</c:v>
                </c:pt>
                <c:pt idx="126">
                  <c:v>0</c:v>
                </c:pt>
                <c:pt idx="127">
                  <c:v>0</c:v>
                </c:pt>
                <c:pt idx="128">
                  <c:v>42</c:v>
                </c:pt>
                <c:pt idx="129">
                  <c:v>0</c:v>
                </c:pt>
                <c:pt idx="130">
                  <c:v>0</c:v>
                </c:pt>
                <c:pt idx="131">
                  <c:v>58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217</c:v>
                </c:pt>
                <c:pt idx="136">
                  <c:v>0</c:v>
                </c:pt>
                <c:pt idx="137">
                  <c:v>0</c:v>
                </c:pt>
                <c:pt idx="138">
                  <c:v>21</c:v>
                </c:pt>
                <c:pt idx="139">
                  <c:v>0</c:v>
                </c:pt>
                <c:pt idx="140">
                  <c:v>0</c:v>
                </c:pt>
                <c:pt idx="141">
                  <c:v>45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28</c:v>
                </c:pt>
                <c:pt idx="146">
                  <c:v>0</c:v>
                </c:pt>
                <c:pt idx="147">
                  <c:v>0</c:v>
                </c:pt>
                <c:pt idx="148">
                  <c:v>32</c:v>
                </c:pt>
                <c:pt idx="149">
                  <c:v>0</c:v>
                </c:pt>
                <c:pt idx="150">
                  <c:v>0</c:v>
                </c:pt>
                <c:pt idx="151">
                  <c:v>300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29</c:v>
                </c:pt>
                <c:pt idx="156">
                  <c:v>0</c:v>
                </c:pt>
                <c:pt idx="157">
                  <c:v>0</c:v>
                </c:pt>
                <c:pt idx="158">
                  <c:v>44</c:v>
                </c:pt>
                <c:pt idx="159">
                  <c:v>0</c:v>
                </c:pt>
                <c:pt idx="160">
                  <c:v>0</c:v>
                </c:pt>
                <c:pt idx="161">
                  <c:v>61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124</c:v>
                </c:pt>
                <c:pt idx="166">
                  <c:v>0</c:v>
                </c:pt>
                <c:pt idx="167">
                  <c:v>0</c:v>
                </c:pt>
                <c:pt idx="168">
                  <c:v>471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28</c:v>
                </c:pt>
                <c:pt idx="173">
                  <c:v>0</c:v>
                </c:pt>
                <c:pt idx="174">
                  <c:v>0</c:v>
                </c:pt>
                <c:pt idx="175">
                  <c:v>49</c:v>
                </c:pt>
                <c:pt idx="176">
                  <c:v>0</c:v>
                </c:pt>
                <c:pt idx="177">
                  <c:v>0</c:v>
                </c:pt>
                <c:pt idx="178">
                  <c:v>42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35</c:v>
                </c:pt>
                <c:pt idx="183">
                  <c:v>0</c:v>
                </c:pt>
                <c:pt idx="184">
                  <c:v>0</c:v>
                </c:pt>
                <c:pt idx="185">
                  <c:v>300</c:v>
                </c:pt>
                <c:pt idx="186">
                  <c:v>0</c:v>
                </c:pt>
                <c:pt idx="187">
                  <c:v>0</c:v>
                </c:pt>
                <c:pt idx="188">
                  <c:v>24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26</c:v>
                </c:pt>
                <c:pt idx="193">
                  <c:v>0</c:v>
                </c:pt>
                <c:pt idx="194">
                  <c:v>0</c:v>
                </c:pt>
                <c:pt idx="195">
                  <c:v>53</c:v>
                </c:pt>
                <c:pt idx="196">
                  <c:v>0</c:v>
                </c:pt>
                <c:pt idx="197">
                  <c:v>0</c:v>
                </c:pt>
                <c:pt idx="198">
                  <c:v>104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499</c:v>
                </c:pt>
                <c:pt idx="203">
                  <c:v>0</c:v>
                </c:pt>
                <c:pt idx="204">
                  <c:v>0</c:v>
                </c:pt>
                <c:pt idx="205">
                  <c:v>13</c:v>
                </c:pt>
                <c:pt idx="206">
                  <c:v>0</c:v>
                </c:pt>
                <c:pt idx="207">
                  <c:v>0</c:v>
                </c:pt>
                <c:pt idx="208">
                  <c:v>57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35</c:v>
                </c:pt>
                <c:pt idx="213">
                  <c:v>0</c:v>
                </c:pt>
                <c:pt idx="214">
                  <c:v>0</c:v>
                </c:pt>
                <c:pt idx="215">
                  <c:v>39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411</c:v>
                </c:pt>
                <c:pt idx="220">
                  <c:v>0</c:v>
                </c:pt>
                <c:pt idx="221">
                  <c:v>0</c:v>
                </c:pt>
                <c:pt idx="222">
                  <c:v>22</c:v>
                </c:pt>
                <c:pt idx="223">
                  <c:v>0</c:v>
                </c:pt>
                <c:pt idx="224">
                  <c:v>0</c:v>
                </c:pt>
                <c:pt idx="225">
                  <c:v>32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51</c:v>
                </c:pt>
                <c:pt idx="230">
                  <c:v>0</c:v>
                </c:pt>
                <c:pt idx="231">
                  <c:v>0</c:v>
                </c:pt>
                <c:pt idx="232">
                  <c:v>140</c:v>
                </c:pt>
                <c:pt idx="233">
                  <c:v>0</c:v>
                </c:pt>
                <c:pt idx="234">
                  <c:v>0</c:v>
                </c:pt>
                <c:pt idx="235">
                  <c:v>399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26</c:v>
                </c:pt>
                <c:pt idx="240">
                  <c:v>0</c:v>
                </c:pt>
                <c:pt idx="241">
                  <c:v>0</c:v>
                </c:pt>
                <c:pt idx="242">
                  <c:v>48</c:v>
                </c:pt>
                <c:pt idx="243">
                  <c:v>0</c:v>
                </c:pt>
                <c:pt idx="244">
                  <c:v>0</c:v>
                </c:pt>
                <c:pt idx="245">
                  <c:v>130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700</c:v>
                </c:pt>
                <c:pt idx="250">
                  <c:v>0</c:v>
                </c:pt>
                <c:pt idx="251">
                  <c:v>0</c:v>
                </c:pt>
                <c:pt idx="252">
                  <c:v>479</c:v>
                </c:pt>
                <c:pt idx="253">
                  <c:v>0</c:v>
                </c:pt>
                <c:pt idx="254">
                  <c:v>0</c:v>
                </c:pt>
                <c:pt idx="255">
                  <c:v>25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36</c:v>
                </c:pt>
                <c:pt idx="260">
                  <c:v>0</c:v>
                </c:pt>
                <c:pt idx="261">
                  <c:v>0</c:v>
                </c:pt>
                <c:pt idx="262">
                  <c:v>47</c:v>
                </c:pt>
                <c:pt idx="263">
                  <c:v>0</c:v>
                </c:pt>
                <c:pt idx="264">
                  <c:v>0</c:v>
                </c:pt>
                <c:pt idx="265">
                  <c:v>125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469</c:v>
                </c:pt>
                <c:pt idx="270">
                  <c:v>0</c:v>
                </c:pt>
                <c:pt idx="271">
                  <c:v>0</c:v>
                </c:pt>
                <c:pt idx="272">
                  <c:v>24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26</c:v>
                </c:pt>
                <c:pt idx="277">
                  <c:v>0</c:v>
                </c:pt>
                <c:pt idx="278">
                  <c:v>0</c:v>
                </c:pt>
                <c:pt idx="279">
                  <c:v>24</c:v>
                </c:pt>
                <c:pt idx="280">
                  <c:v>0</c:v>
                </c:pt>
                <c:pt idx="281">
                  <c:v>0</c:v>
                </c:pt>
                <c:pt idx="282">
                  <c:v>41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338</c:v>
                </c:pt>
                <c:pt idx="287">
                  <c:v>0</c:v>
                </c:pt>
                <c:pt idx="288">
                  <c:v>0</c:v>
                </c:pt>
                <c:pt idx="289">
                  <c:v>24</c:v>
                </c:pt>
                <c:pt idx="290">
                  <c:v>0</c:v>
                </c:pt>
                <c:pt idx="291">
                  <c:v>0</c:v>
                </c:pt>
                <c:pt idx="292">
                  <c:v>28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42</c:v>
                </c:pt>
                <c:pt idx="297">
                  <c:v>0</c:v>
                </c:pt>
                <c:pt idx="298">
                  <c:v>0</c:v>
                </c:pt>
                <c:pt idx="299">
                  <c:v>135</c:v>
                </c:pt>
                <c:pt idx="300">
                  <c:v>0</c:v>
                </c:pt>
                <c:pt idx="301">
                  <c:v>0</c:v>
                </c:pt>
                <c:pt idx="302">
                  <c:v>371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18</c:v>
                </c:pt>
                <c:pt idx="307">
                  <c:v>0</c:v>
                </c:pt>
                <c:pt idx="308">
                  <c:v>0</c:v>
                </c:pt>
                <c:pt idx="309">
                  <c:v>27</c:v>
                </c:pt>
                <c:pt idx="310">
                  <c:v>0</c:v>
                </c:pt>
                <c:pt idx="311">
                  <c:v>0</c:v>
                </c:pt>
                <c:pt idx="312">
                  <c:v>19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25</c:v>
                </c:pt>
                <c:pt idx="317">
                  <c:v>0</c:v>
                </c:pt>
                <c:pt idx="318">
                  <c:v>0</c:v>
                </c:pt>
                <c:pt idx="319">
                  <c:v>277</c:v>
                </c:pt>
                <c:pt idx="320">
                  <c:v>0</c:v>
                </c:pt>
                <c:pt idx="321">
                  <c:v>0</c:v>
                </c:pt>
                <c:pt idx="322">
                  <c:v>31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33</c:v>
                </c:pt>
                <c:pt idx="327">
                  <c:v>0</c:v>
                </c:pt>
                <c:pt idx="328">
                  <c:v>0</c:v>
                </c:pt>
                <c:pt idx="329">
                  <c:v>53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308</c:v>
                </c:pt>
                <c:pt idx="334">
                  <c:v>0</c:v>
                </c:pt>
                <c:pt idx="335">
                  <c:v>0</c:v>
                </c:pt>
                <c:pt idx="336">
                  <c:v>704</c:v>
                </c:pt>
                <c:pt idx="337">
                  <c:v>0</c:v>
                </c:pt>
                <c:pt idx="338">
                  <c:v>0</c:v>
                </c:pt>
                <c:pt idx="339">
                  <c:v>14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14</c:v>
                </c:pt>
                <c:pt idx="344">
                  <c:v>0</c:v>
                </c:pt>
                <c:pt idx="345">
                  <c:v>0</c:v>
                </c:pt>
                <c:pt idx="346">
                  <c:v>22</c:v>
                </c:pt>
                <c:pt idx="347">
                  <c:v>0</c:v>
                </c:pt>
                <c:pt idx="348">
                  <c:v>0</c:v>
                </c:pt>
                <c:pt idx="349">
                  <c:v>14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131</c:v>
                </c:pt>
                <c:pt idx="354">
                  <c:v>0</c:v>
                </c:pt>
                <c:pt idx="355">
                  <c:v>0</c:v>
                </c:pt>
                <c:pt idx="356">
                  <c:v>11</c:v>
                </c:pt>
                <c:pt idx="357">
                  <c:v>0</c:v>
                </c:pt>
                <c:pt idx="358">
                  <c:v>0</c:v>
                </c:pt>
                <c:pt idx="359">
                  <c:v>13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16</c:v>
                </c:pt>
                <c:pt idx="364">
                  <c:v>0</c:v>
                </c:pt>
                <c:pt idx="365">
                  <c:v>0</c:v>
                </c:pt>
                <c:pt idx="366">
                  <c:v>71</c:v>
                </c:pt>
                <c:pt idx="367">
                  <c:v>0</c:v>
                </c:pt>
                <c:pt idx="368">
                  <c:v>0</c:v>
                </c:pt>
                <c:pt idx="369">
                  <c:v>299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13</c:v>
                </c:pt>
                <c:pt idx="374">
                  <c:v>0</c:v>
                </c:pt>
                <c:pt idx="375">
                  <c:v>0</c:v>
                </c:pt>
                <c:pt idx="376">
                  <c:v>23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14</c:v>
                </c:pt>
                <c:pt idx="381">
                  <c:v>0</c:v>
                </c:pt>
                <c:pt idx="382">
                  <c:v>0</c:v>
                </c:pt>
                <c:pt idx="383">
                  <c:v>7</c:v>
                </c:pt>
                <c:pt idx="384">
                  <c:v>0</c:v>
                </c:pt>
                <c:pt idx="385">
                  <c:v>0</c:v>
                </c:pt>
                <c:pt idx="386">
                  <c:v>190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12</c:v>
                </c:pt>
                <c:pt idx="391">
                  <c:v>0</c:v>
                </c:pt>
                <c:pt idx="392">
                  <c:v>0</c:v>
                </c:pt>
                <c:pt idx="393">
                  <c:v>13</c:v>
                </c:pt>
                <c:pt idx="394">
                  <c:v>0</c:v>
                </c:pt>
                <c:pt idx="395">
                  <c:v>0</c:v>
                </c:pt>
                <c:pt idx="396">
                  <c:v>13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68</c:v>
                </c:pt>
                <c:pt idx="401">
                  <c:v>0</c:v>
                </c:pt>
                <c:pt idx="402">
                  <c:v>0</c:v>
                </c:pt>
                <c:pt idx="403">
                  <c:v>417</c:v>
                </c:pt>
                <c:pt idx="404">
                  <c:v>0</c:v>
                </c:pt>
                <c:pt idx="405">
                  <c:v>0</c:v>
                </c:pt>
                <c:pt idx="406">
                  <c:v>5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19</c:v>
                </c:pt>
                <c:pt idx="411">
                  <c:v>0</c:v>
                </c:pt>
                <c:pt idx="412">
                  <c:v>0</c:v>
                </c:pt>
                <c:pt idx="413">
                  <c:v>14</c:v>
                </c:pt>
                <c:pt idx="414">
                  <c:v>0</c:v>
                </c:pt>
                <c:pt idx="415">
                  <c:v>0</c:v>
                </c:pt>
                <c:pt idx="416">
                  <c:v>25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403</c:v>
                </c:pt>
                <c:pt idx="421">
                  <c:v>0</c:v>
                </c:pt>
                <c:pt idx="422">
                  <c:v>0</c:v>
                </c:pt>
                <c:pt idx="423">
                  <c:v>11</c:v>
                </c:pt>
                <c:pt idx="424">
                  <c:v>0</c:v>
                </c:pt>
                <c:pt idx="425">
                  <c:v>0</c:v>
                </c:pt>
                <c:pt idx="426">
                  <c:v>10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14</c:v>
                </c:pt>
                <c:pt idx="431">
                  <c:v>0</c:v>
                </c:pt>
                <c:pt idx="432">
                  <c:v>0</c:v>
                </c:pt>
                <c:pt idx="433">
                  <c:v>78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223</c:v>
                </c:pt>
                <c:pt idx="438">
                  <c:v>0</c:v>
                </c:pt>
                <c:pt idx="439">
                  <c:v>0</c:v>
                </c:pt>
                <c:pt idx="440">
                  <c:v>7</c:v>
                </c:pt>
                <c:pt idx="441">
                  <c:v>0</c:v>
                </c:pt>
                <c:pt idx="442">
                  <c:v>0</c:v>
                </c:pt>
                <c:pt idx="443">
                  <c:v>17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13</c:v>
                </c:pt>
                <c:pt idx="448">
                  <c:v>0</c:v>
                </c:pt>
                <c:pt idx="449">
                  <c:v>0</c:v>
                </c:pt>
                <c:pt idx="450">
                  <c:v>10</c:v>
                </c:pt>
                <c:pt idx="451">
                  <c:v>0</c:v>
                </c:pt>
                <c:pt idx="452">
                  <c:v>0</c:v>
                </c:pt>
                <c:pt idx="453">
                  <c:v>177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4</c:v>
                </c:pt>
                <c:pt idx="458">
                  <c:v>0</c:v>
                </c:pt>
                <c:pt idx="459">
                  <c:v>0</c:v>
                </c:pt>
                <c:pt idx="460">
                  <c:v>8</c:v>
                </c:pt>
                <c:pt idx="461">
                  <c:v>0</c:v>
                </c:pt>
                <c:pt idx="462">
                  <c:v>0</c:v>
                </c:pt>
                <c:pt idx="463">
                  <c:v>15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80</c:v>
                </c:pt>
                <c:pt idx="468">
                  <c:v>0</c:v>
                </c:pt>
                <c:pt idx="469">
                  <c:v>0</c:v>
                </c:pt>
                <c:pt idx="470">
                  <c:v>211</c:v>
                </c:pt>
                <c:pt idx="471">
                  <c:v>0</c:v>
                </c:pt>
                <c:pt idx="472">
                  <c:v>0</c:v>
                </c:pt>
                <c:pt idx="473">
                  <c:v>6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15</c:v>
                </c:pt>
                <c:pt idx="478">
                  <c:v>0</c:v>
                </c:pt>
                <c:pt idx="479">
                  <c:v>0</c:v>
                </c:pt>
                <c:pt idx="480">
                  <c:v>6</c:v>
                </c:pt>
                <c:pt idx="481">
                  <c:v>0</c:v>
                </c:pt>
                <c:pt idx="482">
                  <c:v>0</c:v>
                </c:pt>
                <c:pt idx="483">
                  <c:v>13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158</c:v>
                </c:pt>
                <c:pt idx="488">
                  <c:v>0</c:v>
                </c:pt>
                <c:pt idx="489">
                  <c:v>0</c:v>
                </c:pt>
                <c:pt idx="490">
                  <c:v>14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10</c:v>
                </c:pt>
                <c:pt idx="495">
                  <c:v>0</c:v>
                </c:pt>
                <c:pt idx="496">
                  <c:v>0</c:v>
                </c:pt>
                <c:pt idx="497">
                  <c:v>19</c:v>
                </c:pt>
                <c:pt idx="498">
                  <c:v>0</c:v>
                </c:pt>
                <c:pt idx="499">
                  <c:v>0</c:v>
                </c:pt>
                <c:pt idx="500">
                  <c:v>98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682</c:v>
                </c:pt>
                <c:pt idx="505">
                  <c:v>0</c:v>
                </c:pt>
                <c:pt idx="506">
                  <c:v>0</c:v>
                </c:pt>
                <c:pt idx="507">
                  <c:v>11</c:v>
                </c:pt>
                <c:pt idx="508">
                  <c:v>0</c:v>
                </c:pt>
                <c:pt idx="509">
                  <c:v>0</c:v>
                </c:pt>
                <c:pt idx="510">
                  <c:v>12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6</c:v>
                </c:pt>
                <c:pt idx="515">
                  <c:v>0</c:v>
                </c:pt>
                <c:pt idx="516">
                  <c:v>0</c:v>
                </c:pt>
                <c:pt idx="517">
                  <c:v>10</c:v>
                </c:pt>
                <c:pt idx="518">
                  <c:v>0</c:v>
                </c:pt>
                <c:pt idx="519">
                  <c:v>0</c:v>
                </c:pt>
                <c:pt idx="520">
                  <c:v>82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5</c:v>
                </c:pt>
                <c:pt idx="525">
                  <c:v>0</c:v>
                </c:pt>
                <c:pt idx="526">
                  <c:v>0</c:v>
                </c:pt>
                <c:pt idx="527">
                  <c:v>6</c:v>
                </c:pt>
                <c:pt idx="528">
                  <c:v>0</c:v>
                </c:pt>
                <c:pt idx="529">
                  <c:v>0</c:v>
                </c:pt>
                <c:pt idx="530">
                  <c:v>17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47</c:v>
                </c:pt>
                <c:pt idx="535">
                  <c:v>0</c:v>
                </c:pt>
                <c:pt idx="536">
                  <c:v>0</c:v>
                </c:pt>
                <c:pt idx="537">
                  <c:v>185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4</c:v>
                </c:pt>
                <c:pt idx="542">
                  <c:v>0</c:v>
                </c:pt>
                <c:pt idx="543">
                  <c:v>0</c:v>
                </c:pt>
                <c:pt idx="544">
                  <c:v>7</c:v>
                </c:pt>
                <c:pt idx="545">
                  <c:v>0</c:v>
                </c:pt>
                <c:pt idx="546">
                  <c:v>0</c:v>
                </c:pt>
                <c:pt idx="547">
                  <c:v>5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6</c:v>
                </c:pt>
                <c:pt idx="552">
                  <c:v>0</c:v>
                </c:pt>
                <c:pt idx="553">
                  <c:v>0</c:v>
                </c:pt>
                <c:pt idx="554">
                  <c:v>120</c:v>
                </c:pt>
                <c:pt idx="555">
                  <c:v>0</c:v>
                </c:pt>
                <c:pt idx="556">
                  <c:v>0</c:v>
                </c:pt>
                <c:pt idx="557">
                  <c:v>3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7</c:v>
                </c:pt>
                <c:pt idx="562">
                  <c:v>0</c:v>
                </c:pt>
                <c:pt idx="563">
                  <c:v>0</c:v>
                </c:pt>
                <c:pt idx="564">
                  <c:v>10</c:v>
                </c:pt>
                <c:pt idx="565">
                  <c:v>0</c:v>
                </c:pt>
                <c:pt idx="566">
                  <c:v>0</c:v>
                </c:pt>
                <c:pt idx="567">
                  <c:v>42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111</c:v>
                </c:pt>
                <c:pt idx="572">
                  <c:v>0</c:v>
                </c:pt>
                <c:pt idx="573">
                  <c:v>0</c:v>
                </c:pt>
                <c:pt idx="574">
                  <c:v>5</c:v>
                </c:pt>
                <c:pt idx="575">
                  <c:v>0</c:v>
                </c:pt>
                <c:pt idx="576">
                  <c:v>0</c:v>
                </c:pt>
                <c:pt idx="577">
                  <c:v>4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7</c:v>
                </c:pt>
                <c:pt idx="582">
                  <c:v>0</c:v>
                </c:pt>
                <c:pt idx="583">
                  <c:v>0</c:v>
                </c:pt>
                <c:pt idx="584">
                  <c:v>9</c:v>
                </c:pt>
                <c:pt idx="585">
                  <c:v>0</c:v>
                </c:pt>
                <c:pt idx="586">
                  <c:v>0</c:v>
                </c:pt>
                <c:pt idx="587">
                  <c:v>286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8</c:v>
                </c:pt>
                <c:pt idx="592">
                  <c:v>0</c:v>
                </c:pt>
                <c:pt idx="593">
                  <c:v>0</c:v>
                </c:pt>
                <c:pt idx="594">
                  <c:v>14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8</c:v>
                </c:pt>
                <c:pt idx="599">
                  <c:v>0</c:v>
                </c:pt>
                <c:pt idx="600">
                  <c:v>0</c:v>
                </c:pt>
                <c:pt idx="601">
                  <c:v>46</c:v>
                </c:pt>
                <c:pt idx="602">
                  <c:v>0</c:v>
                </c:pt>
                <c:pt idx="603">
                  <c:v>0</c:v>
                </c:pt>
                <c:pt idx="604">
                  <c:v>181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4</c:v>
                </c:pt>
                <c:pt idx="609">
                  <c:v>0</c:v>
                </c:pt>
                <c:pt idx="610">
                  <c:v>0</c:v>
                </c:pt>
                <c:pt idx="611">
                  <c:v>6</c:v>
                </c:pt>
                <c:pt idx="612">
                  <c:v>0</c:v>
                </c:pt>
                <c:pt idx="613">
                  <c:v>0</c:v>
                </c:pt>
                <c:pt idx="614">
                  <c:v>4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6</c:v>
                </c:pt>
                <c:pt idx="619">
                  <c:v>0</c:v>
                </c:pt>
                <c:pt idx="620">
                  <c:v>0</c:v>
                </c:pt>
                <c:pt idx="621">
                  <c:v>95</c:v>
                </c:pt>
                <c:pt idx="622">
                  <c:v>0</c:v>
                </c:pt>
                <c:pt idx="623">
                  <c:v>0</c:v>
                </c:pt>
                <c:pt idx="624">
                  <c:v>7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3</c:v>
                </c:pt>
                <c:pt idx="629">
                  <c:v>0</c:v>
                </c:pt>
                <c:pt idx="630">
                  <c:v>0</c:v>
                </c:pt>
                <c:pt idx="631">
                  <c:v>9</c:v>
                </c:pt>
                <c:pt idx="632">
                  <c:v>0</c:v>
                </c:pt>
                <c:pt idx="633">
                  <c:v>0</c:v>
                </c:pt>
                <c:pt idx="634">
                  <c:v>41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105</c:v>
                </c:pt>
                <c:pt idx="639">
                  <c:v>0</c:v>
                </c:pt>
                <c:pt idx="640">
                  <c:v>0</c:v>
                </c:pt>
                <c:pt idx="641">
                  <c:v>6</c:v>
                </c:pt>
                <c:pt idx="642">
                  <c:v>0</c:v>
                </c:pt>
                <c:pt idx="643">
                  <c:v>0</c:v>
                </c:pt>
                <c:pt idx="644">
                  <c:v>2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3</c:v>
                </c:pt>
                <c:pt idx="649">
                  <c:v>0</c:v>
                </c:pt>
                <c:pt idx="650">
                  <c:v>0</c:v>
                </c:pt>
                <c:pt idx="651">
                  <c:v>5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128</c:v>
                </c:pt>
                <c:pt idx="656">
                  <c:v>0</c:v>
                </c:pt>
                <c:pt idx="657">
                  <c:v>0</c:v>
                </c:pt>
                <c:pt idx="658">
                  <c:v>9</c:v>
                </c:pt>
                <c:pt idx="659">
                  <c:v>0</c:v>
                </c:pt>
                <c:pt idx="660">
                  <c:v>0</c:v>
                </c:pt>
                <c:pt idx="661">
                  <c:v>9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18</c:v>
                </c:pt>
                <c:pt idx="666">
                  <c:v>0</c:v>
                </c:pt>
                <c:pt idx="667">
                  <c:v>0</c:v>
                </c:pt>
                <c:pt idx="668">
                  <c:v>145</c:v>
                </c:pt>
                <c:pt idx="669">
                  <c:v>0</c:v>
                </c:pt>
                <c:pt idx="670">
                  <c:v>0</c:v>
                </c:pt>
                <c:pt idx="671">
                  <c:v>471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3</c:v>
                </c:pt>
                <c:pt idx="676">
                  <c:v>0</c:v>
                </c:pt>
                <c:pt idx="677">
                  <c:v>0</c:v>
                </c:pt>
                <c:pt idx="678">
                  <c:v>1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1</c:v>
                </c:pt>
                <c:pt idx="686">
                  <c:v>0</c:v>
                </c:pt>
                <c:pt idx="687">
                  <c:v>0</c:v>
                </c:pt>
                <c:pt idx="688">
                  <c:v>22</c:v>
                </c:pt>
                <c:pt idx="689">
                  <c:v>0</c:v>
                </c:pt>
                <c:pt idx="690">
                  <c:v>0</c:v>
                </c:pt>
                <c:pt idx="691">
                  <c:v>3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4</c:v>
                </c:pt>
                <c:pt idx="696">
                  <c:v>0</c:v>
                </c:pt>
                <c:pt idx="697">
                  <c:v>0</c:v>
                </c:pt>
                <c:pt idx="698">
                  <c:v>4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8</c:v>
                </c:pt>
                <c:pt idx="703">
                  <c:v>0</c:v>
                </c:pt>
                <c:pt idx="704">
                  <c:v>0</c:v>
                </c:pt>
                <c:pt idx="705">
                  <c:v>41</c:v>
                </c:pt>
                <c:pt idx="706">
                  <c:v>0</c:v>
                </c:pt>
                <c:pt idx="707">
                  <c:v>0</c:v>
                </c:pt>
                <c:pt idx="708">
                  <c:v>1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41</c:v>
                </c:pt>
                <c:pt idx="723">
                  <c:v>0</c:v>
                </c:pt>
                <c:pt idx="724">
                  <c:v>0</c:v>
                </c:pt>
                <c:pt idx="725">
                  <c:v>1</c:v>
                </c:pt>
                <c:pt idx="726">
                  <c:v>0</c:v>
                </c:pt>
                <c:pt idx="727">
                  <c:v>0</c:v>
                </c:pt>
                <c:pt idx="728">
                  <c:v>1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8</c:v>
                </c:pt>
                <c:pt idx="733">
                  <c:v>0</c:v>
                </c:pt>
                <c:pt idx="734">
                  <c:v>0</c:v>
                </c:pt>
                <c:pt idx="735">
                  <c:v>20</c:v>
                </c:pt>
                <c:pt idx="736">
                  <c:v>0</c:v>
                </c:pt>
                <c:pt idx="737">
                  <c:v>0</c:v>
                </c:pt>
                <c:pt idx="738">
                  <c:v>72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4</c:v>
                </c:pt>
                <c:pt idx="743">
                  <c:v>0</c:v>
                </c:pt>
                <c:pt idx="744">
                  <c:v>0</c:v>
                </c:pt>
                <c:pt idx="745">
                  <c:v>1</c:v>
                </c:pt>
                <c:pt idx="746">
                  <c:v>0</c:v>
                </c:pt>
                <c:pt idx="747">
                  <c:v>0</c:v>
                </c:pt>
                <c:pt idx="748">
                  <c:v>1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4</c:v>
                </c:pt>
                <c:pt idx="753">
                  <c:v>0</c:v>
                </c:pt>
                <c:pt idx="754">
                  <c:v>0</c:v>
                </c:pt>
                <c:pt idx="755">
                  <c:v>161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5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5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16</c:v>
                </c:pt>
                <c:pt idx="770">
                  <c:v>0</c:v>
                </c:pt>
                <c:pt idx="771">
                  <c:v>0</c:v>
                </c:pt>
                <c:pt idx="772">
                  <c:v>26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</c:v>
                </c:pt>
                <c:pt idx="783">
                  <c:v>0</c:v>
                </c:pt>
                <c:pt idx="784">
                  <c:v>0</c:v>
                </c:pt>
                <c:pt idx="785">
                  <c:v>2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22</c:v>
                </c:pt>
                <c:pt idx="790">
                  <c:v>0</c:v>
                </c:pt>
                <c:pt idx="791">
                  <c:v>0</c:v>
                </c:pt>
                <c:pt idx="792">
                  <c:v>1</c:v>
                </c:pt>
                <c:pt idx="793">
                  <c:v>0</c:v>
                </c:pt>
                <c:pt idx="794">
                  <c:v>0</c:v>
                </c:pt>
                <c:pt idx="795">
                  <c:v>2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14</c:v>
                </c:pt>
                <c:pt idx="803">
                  <c:v>0</c:v>
                </c:pt>
                <c:pt idx="804">
                  <c:v>0</c:v>
                </c:pt>
                <c:pt idx="805">
                  <c:v>39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1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</c:v>
                </c:pt>
                <c:pt idx="819">
                  <c:v>3</c:v>
                </c:pt>
                <c:pt idx="820">
                  <c:v>0</c:v>
                </c:pt>
                <c:pt idx="821">
                  <c:v>0</c:v>
                </c:pt>
                <c:pt idx="822">
                  <c:v>28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3</c:v>
                </c:pt>
                <c:pt idx="827">
                  <c:v>0</c:v>
                </c:pt>
                <c:pt idx="828">
                  <c:v>0</c:v>
                </c:pt>
                <c:pt idx="829">
                  <c:v>3</c:v>
                </c:pt>
                <c:pt idx="830">
                  <c:v>0</c:v>
                </c:pt>
                <c:pt idx="831">
                  <c:v>0</c:v>
                </c:pt>
                <c:pt idx="832">
                  <c:v>3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38</c:v>
                </c:pt>
                <c:pt idx="837">
                  <c:v>0</c:v>
                </c:pt>
                <c:pt idx="838">
                  <c:v>0</c:v>
                </c:pt>
                <c:pt idx="839">
                  <c:v>290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11</c:v>
                </c:pt>
                <c:pt idx="857">
                  <c:v>0</c:v>
                </c:pt>
                <c:pt idx="858">
                  <c:v>0</c:v>
                </c:pt>
                <c:pt idx="859">
                  <c:v>2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2</c:v>
                </c:pt>
                <c:pt idx="864">
                  <c:v>0</c:v>
                </c:pt>
                <c:pt idx="865">
                  <c:v>0</c:v>
                </c:pt>
                <c:pt idx="866">
                  <c:v>1</c:v>
                </c:pt>
                <c:pt idx="867">
                  <c:v>0</c:v>
                </c:pt>
                <c:pt idx="868">
                  <c:v>0</c:v>
                </c:pt>
                <c:pt idx="869">
                  <c:v>10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24</c:v>
                </c:pt>
                <c:pt idx="874">
                  <c:v>0</c:v>
                </c:pt>
                <c:pt idx="875">
                  <c:v>0</c:v>
                </c:pt>
                <c:pt idx="876">
                  <c:v>2</c:v>
                </c:pt>
                <c:pt idx="877">
                  <c:v>0</c:v>
                </c:pt>
                <c:pt idx="878">
                  <c:v>0</c:v>
                </c:pt>
                <c:pt idx="879">
                  <c:v>1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4</c:v>
                </c:pt>
                <c:pt idx="887">
                  <c:v>0</c:v>
                </c:pt>
                <c:pt idx="888">
                  <c:v>0</c:v>
                </c:pt>
                <c:pt idx="889">
                  <c:v>20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1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7</c:v>
                </c:pt>
                <c:pt idx="904">
                  <c:v>0</c:v>
                </c:pt>
                <c:pt idx="905">
                  <c:v>0</c:v>
                </c:pt>
                <c:pt idx="906">
                  <c:v>14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3</c:v>
                </c:pt>
                <c:pt idx="914">
                  <c:v>0</c:v>
                </c:pt>
                <c:pt idx="915">
                  <c:v>0</c:v>
                </c:pt>
                <c:pt idx="916">
                  <c:v>2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1</c:v>
                </c:pt>
                <c:pt idx="921">
                  <c:v>0</c:v>
                </c:pt>
                <c:pt idx="922">
                  <c:v>0</c:v>
                </c:pt>
                <c:pt idx="923">
                  <c:v>79</c:v>
                </c:pt>
                <c:pt idx="924">
                  <c:v>0</c:v>
                </c:pt>
                <c:pt idx="925">
                  <c:v>0</c:v>
                </c:pt>
                <c:pt idx="926">
                  <c:v>1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1</c:v>
                </c:pt>
                <c:pt idx="931">
                  <c:v>0</c:v>
                </c:pt>
                <c:pt idx="932">
                  <c:v>0</c:v>
                </c:pt>
                <c:pt idx="933">
                  <c:v>1</c:v>
                </c:pt>
                <c:pt idx="934">
                  <c:v>0</c:v>
                </c:pt>
                <c:pt idx="935">
                  <c:v>0</c:v>
                </c:pt>
                <c:pt idx="936">
                  <c:v>4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30</c:v>
                </c:pt>
                <c:pt idx="941">
                  <c:v>0</c:v>
                </c:pt>
                <c:pt idx="942">
                  <c:v>0</c:v>
                </c:pt>
                <c:pt idx="943">
                  <c:v>1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1</c:v>
                </c:pt>
                <c:pt idx="951">
                  <c:v>0</c:v>
                </c:pt>
                <c:pt idx="952">
                  <c:v>0</c:v>
                </c:pt>
                <c:pt idx="953">
                  <c:v>1</c:v>
                </c:pt>
                <c:pt idx="954">
                  <c:v>0</c:v>
                </c:pt>
                <c:pt idx="955">
                  <c:v>0</c:v>
                </c:pt>
                <c:pt idx="956">
                  <c:v>19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1</c:v>
                </c:pt>
                <c:pt idx="964">
                  <c:v>0</c:v>
                </c:pt>
                <c:pt idx="965">
                  <c:v>0</c:v>
                </c:pt>
                <c:pt idx="966">
                  <c:v>5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13</c:v>
                </c:pt>
                <c:pt idx="971">
                  <c:v>0</c:v>
                </c:pt>
                <c:pt idx="972">
                  <c:v>0</c:v>
                </c:pt>
                <c:pt idx="973">
                  <c:v>20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2</c:v>
                </c:pt>
                <c:pt idx="988">
                  <c:v>0</c:v>
                </c:pt>
                <c:pt idx="989">
                  <c:v>0</c:v>
                </c:pt>
                <c:pt idx="990">
                  <c:v>44</c:v>
                </c:pt>
                <c:pt idx="991">
                  <c:v>0</c:v>
                </c:pt>
                <c:pt idx="992">
                  <c:v>0</c:v>
                </c:pt>
                <c:pt idx="993">
                  <c:v>1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1</c:v>
                </c:pt>
                <c:pt idx="998">
                  <c:v>0</c:v>
                </c:pt>
                <c:pt idx="999">
                  <c:v>0</c:v>
                </c:pt>
                <c:pt idx="1000">
                  <c:v>2</c:v>
                </c:pt>
                <c:pt idx="1001">
                  <c:v>0</c:v>
                </c:pt>
                <c:pt idx="1002">
                  <c:v>0</c:v>
                </c:pt>
                <c:pt idx="1003">
                  <c:v>42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145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1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E-714D-868D-EFC7C1D7D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1115104"/>
        <c:axId val="1"/>
      </c:barChart>
      <c:catAx>
        <c:axId val="1991115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Bin</a:t>
                </a:r>
              </a:p>
            </c:rich>
          </c:tx>
          <c:layout>
            <c:manualLayout>
              <c:xMode val="edge"/>
              <c:yMode val="edge"/>
              <c:x val="0.46577629382303842"/>
              <c:y val="0.9368131868131868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27"/>
        <c:tickMarkSkip val="1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Frequency</a:t>
                </a:r>
              </a:p>
            </c:rich>
          </c:tx>
          <c:layout>
            <c:manualLayout>
              <c:xMode val="edge"/>
              <c:yMode val="edge"/>
              <c:x val="6.6777963272120202E-3"/>
              <c:y val="0.376373626373626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99111510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8981636060100167"/>
          <c:y val="0.51923076923076927"/>
          <c:w val="9.849749582637729E-2"/>
          <c:h val="4.9450549450549448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84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47A3-E8FC-4142-8657-4F6C09D9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AECBA-C6F7-FC46-883C-613E1B57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EA8B-DEE3-C447-914C-70E6EF84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9F16-2EEA-0749-B754-0D21C443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B1D5-001E-CC45-9263-FE59C0A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7CE8-6777-6747-A0D4-FCB68ECA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F32C-B8AF-C64E-A3FB-53226A2FE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C033-060B-D24A-80E0-1C4F1B3E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6407-FE32-6045-A09C-94F28D58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862B-4577-FD44-BF11-76A54271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B07ED-6818-4844-B903-F7BCEF938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5DC8-DD58-2646-A5A3-DDD3D6D7B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1654-0752-1D4B-9B63-F0FF283B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5384-1F71-1A4A-99B3-2A74236C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2FDE-29F7-504A-8D8D-56D4BE74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905A-F605-CB46-98AF-400575EF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7E3C-B8D0-FE40-BBF2-80D52CBF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DA84-0784-0542-A8F9-86ECB3AF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A077-80E3-084B-9560-4C5EF671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A4BA-EC40-2E44-A0EB-3CE40F15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6ED9-E176-FC47-856C-44BB7331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BD7C-20FC-CB4D-A4F7-30E9FF4E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CB90-8578-5E49-8549-729D15D7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010D-21E1-7C4A-A63F-C2635A68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7C4B-AAD8-7F42-A22A-A68D5B7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574D-7127-D74A-9654-8F39D56B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E665-43ED-594E-825C-16007D2B4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BF0E2-D806-C449-AF0D-5ED3EC97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338C-242A-5D4C-BDD0-901DFB98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8A26E-2AA6-984B-9BC1-2FC056FB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B411-A9B4-DC41-AFD9-846AF54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AA9-DD71-6143-9EF5-36C732C2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C0DC-27D8-3447-B86A-BABF14F7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09774-D561-674D-A99F-3D59F577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FE6A1-BEAE-A94B-A30C-32F2700E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B4835-0AE6-5543-8756-9FCD8360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AC16D-B991-0A4D-ADC2-236D09E9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F1D9-1C47-AE44-92AD-AAB1BC49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8C898-663C-764C-9771-40E96D73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9513-D6AE-3943-8888-E91D3296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51B4B-3FD4-7E45-A1FE-7CC744B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3917-5D7A-294A-9679-E591D693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0802-9A6A-EA4E-80B0-7F682263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D9284-3F00-4D4F-BC15-A43C0E20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D4D1-75FD-144E-84F8-4EF7E75E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B92F0-77E9-C844-8AE2-42D37B94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81FE-2D92-4C46-AC00-88C699A9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EE48-0BC1-3145-97C6-A2EB3292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F5E9A-9FA4-4340-A975-608DCCF1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91F3-B00C-F94A-A059-A6C00ACC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B31BB-0AFA-6244-859F-C35168D3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B5FE-E610-0B47-936A-EC3994D2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2360-744D-9E41-AAC3-01652563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FA881-DC27-EE48-B26A-1F1714157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9AD32-16D2-B543-B3D9-CE804F89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1DB0F-A682-7648-926F-2AA6F3F3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C76E-8FFB-F941-82BD-06961063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5B1F8-BF6F-004E-BE82-BADA51F9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864F3-2096-6F42-8530-3741035A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7019-8E43-9648-AB21-B58CE838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A742-C55A-B54C-A714-49410BB9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A50C-60B1-8B4D-A934-6B6415B9F91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2F1-26FE-5647-A64D-1C4C9A177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F734-BF7A-3C44-A9C7-6BFF0E20A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4AC0-3F2A-EA44-90AD-0670B7B9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3CB-AEDB-1D4B-A87D-040D3156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222" y="516882"/>
            <a:ext cx="9613556" cy="47783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Bar graph showing the correlation between all the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EC4C-8C66-5444-9078-0E599707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22" y="1250263"/>
            <a:ext cx="9613556" cy="349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E0D76-735B-E348-9BDF-8082DEB31390}"/>
              </a:ext>
            </a:extLst>
          </p:cNvPr>
          <p:cNvSpPr txBox="1"/>
          <p:nvPr/>
        </p:nvSpPr>
        <p:spPr>
          <a:xfrm>
            <a:off x="691978" y="5029200"/>
            <a:ext cx="10738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 plot, we noticed that the variable, available_365 holds a strong correlation with the target variable, number_of_reviews.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 of the predictor variables hold good correlation with each other qualifying them to be good for the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50207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03BC2-1248-3342-9760-8984E784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Regression 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CBB029-C9BF-47A6-88AA-EC4EF57E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R square holding </a:t>
            </a:r>
            <a:r>
              <a:rPr lang="en-GB" sz="2000" dirty="0">
                <a:solidFill>
                  <a:srgbClr val="FFFFFF"/>
                </a:solidFill>
              </a:rPr>
              <a:t>0.422563985</a:t>
            </a:r>
            <a:r>
              <a:rPr lang="en-US" sz="2000" dirty="0">
                <a:solidFill>
                  <a:srgbClr val="FFFFFF"/>
                </a:solidFill>
              </a:rPr>
              <a:t> </a:t>
            </a:r>
            <a:r>
              <a:rPr lang="en-US" sz="2000" u="none" strike="noStrike" dirty="0">
                <a:solidFill>
                  <a:srgbClr val="FFFFFF"/>
                </a:solidFill>
                <a:effectLst/>
              </a:rPr>
              <a:t>tells that the model is not the best fit.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811D8-39AE-45CC-832C-5258CF6AF9C7}"/>
              </a:ext>
            </a:extLst>
          </p:cNvPr>
          <p:cNvGraphicFramePr>
            <a:graphicFrameLocks noGrp="1"/>
          </p:cNvGraphicFramePr>
          <p:nvPr/>
        </p:nvGraphicFramePr>
        <p:xfrm>
          <a:off x="566744" y="2988322"/>
          <a:ext cx="6579910" cy="29908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955">
                  <a:extLst>
                    <a:ext uri="{9D8B030D-6E8A-4147-A177-3AD203B41FA5}">
                      <a16:colId xmlns:a16="http://schemas.microsoft.com/office/drawing/2014/main" val="2261160817"/>
                    </a:ext>
                  </a:extLst>
                </a:gridCol>
                <a:gridCol w="3289955">
                  <a:extLst>
                    <a:ext uri="{9D8B030D-6E8A-4147-A177-3AD203B41FA5}">
                      <a16:colId xmlns:a16="http://schemas.microsoft.com/office/drawing/2014/main" val="952163624"/>
                    </a:ext>
                  </a:extLst>
                </a:gridCol>
              </a:tblGrid>
              <a:tr h="4984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600">
                          <a:effectLst/>
                        </a:rPr>
                        <a:t>Regression Statistics</a:t>
                      </a:r>
                      <a:endParaRPr lang="en-GB" sz="26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1326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fontAlgn="b"/>
                      <a:r>
                        <a:rPr lang="en-GB" sz="2600">
                          <a:effectLst/>
                        </a:rPr>
                        <a:t>Multiple R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600">
                          <a:effectLst/>
                        </a:rPr>
                        <a:t>0.650049217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extLst>
                  <a:ext uri="{0D108BD9-81ED-4DB2-BD59-A6C34878D82A}">
                    <a16:rowId xmlns:a16="http://schemas.microsoft.com/office/drawing/2014/main" val="134550297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fontAlgn="b"/>
                      <a:r>
                        <a:rPr lang="en-GB" sz="2600">
                          <a:effectLst/>
                        </a:rPr>
                        <a:t>R Square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600">
                          <a:effectLst/>
                        </a:rPr>
                        <a:t>0.422563985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extLst>
                  <a:ext uri="{0D108BD9-81ED-4DB2-BD59-A6C34878D82A}">
                    <a16:rowId xmlns:a16="http://schemas.microsoft.com/office/drawing/2014/main" val="3170515656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fontAlgn="b"/>
                      <a:r>
                        <a:rPr lang="en-GB" sz="2600">
                          <a:effectLst/>
                        </a:rPr>
                        <a:t>Adjusted R Square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600">
                          <a:effectLst/>
                        </a:rPr>
                        <a:t>0.42238769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extLst>
                  <a:ext uri="{0D108BD9-81ED-4DB2-BD59-A6C34878D82A}">
                    <a16:rowId xmlns:a16="http://schemas.microsoft.com/office/drawing/2014/main" val="2563670886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fontAlgn="b"/>
                      <a:r>
                        <a:rPr lang="en-GB" sz="2600">
                          <a:effectLst/>
                        </a:rPr>
                        <a:t>Standard Error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600">
                          <a:effectLst/>
                        </a:rPr>
                        <a:t>35.65015257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extLst>
                  <a:ext uri="{0D108BD9-81ED-4DB2-BD59-A6C34878D82A}">
                    <a16:rowId xmlns:a16="http://schemas.microsoft.com/office/drawing/2014/main" val="4072801445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fontAlgn="b"/>
                      <a:r>
                        <a:rPr lang="en-GB" sz="2600">
                          <a:effectLst/>
                        </a:rPr>
                        <a:t>Observations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600">
                          <a:effectLst/>
                        </a:rPr>
                        <a:t>16383</a:t>
                      </a:r>
                      <a:endParaRPr lang="en-GB" sz="2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35" marR="20735" marT="20735" marB="0" anchor="b"/>
                </a:tc>
                <a:extLst>
                  <a:ext uri="{0D108BD9-81ED-4DB2-BD59-A6C34878D82A}">
                    <a16:rowId xmlns:a16="http://schemas.microsoft.com/office/drawing/2014/main" val="204361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7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C28-57A7-D349-ADC0-0EAF95CE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/>
          </a:bodyPr>
          <a:lstStyle/>
          <a:p>
            <a:r>
              <a:rPr lang="en-US" sz="2000" b="1" dirty="0"/>
              <a:t>Histogram -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69986-0D69-C247-8420-3497910B2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64958"/>
              </p:ext>
            </p:extLst>
          </p:nvPr>
        </p:nvGraphicFramePr>
        <p:xfrm>
          <a:off x="1940011" y="1124465"/>
          <a:ext cx="7945394" cy="427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16406-CCF0-9744-89BE-1A6E6E1BA91B}"/>
              </a:ext>
            </a:extLst>
          </p:cNvPr>
          <p:cNvSpPr txBox="1"/>
          <p:nvPr/>
        </p:nvSpPr>
        <p:spPr>
          <a:xfrm>
            <a:off x="1618734" y="5832389"/>
            <a:ext cx="879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is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428409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Bar graph showing the correlation between all the variables</vt:lpstr>
      <vt:lpstr>Regression summary</vt:lpstr>
      <vt:lpstr>Histogram -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graph showing the correlation between all the variables</dc:title>
  <dc:creator>Rochini Paidisetty</dc:creator>
  <cp:lastModifiedBy>Rochini Paidisetty</cp:lastModifiedBy>
  <cp:revision>7</cp:revision>
  <dcterms:created xsi:type="dcterms:W3CDTF">2020-03-26T00:50:11Z</dcterms:created>
  <dcterms:modified xsi:type="dcterms:W3CDTF">2020-03-31T19:46:44Z</dcterms:modified>
</cp:coreProperties>
</file>