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2C76-0761-0141-901F-FC36C6E0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dirty="0">
                <a:solidFill>
                  <a:srgbClr val="808080"/>
                </a:solidFill>
              </a:rPr>
              <a:t>STRUCTURED FOUNDATIONS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73E81-0681-584F-9FB4-15297881A881}"/>
              </a:ext>
            </a:extLst>
          </p:cNvPr>
          <p:cNvSpPr txBox="1"/>
          <p:nvPr/>
        </p:nvSpPr>
        <p:spPr>
          <a:xfrm>
            <a:off x="88445" y="410589"/>
            <a:ext cx="87941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dk1"/>
                </a:solidFill>
              </a:rPr>
              <a:t>Value</a:t>
            </a:r>
            <a:r>
              <a:rPr lang="en-US" sz="1900" dirty="0"/>
              <a:t> </a:t>
            </a:r>
            <a:r>
              <a:rPr lang="en-US" sz="1900" b="1" dirty="0">
                <a:solidFill>
                  <a:schemeClr val="dk1"/>
                </a:solidFill>
              </a:rPr>
              <a:t>Driver</a:t>
            </a:r>
            <a:r>
              <a:rPr lang="en-US" sz="1900" dirty="0"/>
              <a:t> </a:t>
            </a:r>
            <a:r>
              <a:rPr lang="en-US" sz="1900" b="1" dirty="0">
                <a:solidFill>
                  <a:schemeClr val="dk1"/>
                </a:solidFill>
              </a:rPr>
              <a:t>Tree Template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A6EA5878-1705-1645-923C-6B397A4C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1075038"/>
            <a:ext cx="7785100" cy="52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65863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STRUCTURED FOUNDATIONS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FOUNDATIONS </dc:title>
  <dc:creator>Hui, Chris</dc:creator>
  <cp:lastModifiedBy>Rochini Paidisetty</cp:lastModifiedBy>
  <cp:revision>3</cp:revision>
  <dcterms:created xsi:type="dcterms:W3CDTF">2019-05-15T15:57:18Z</dcterms:created>
  <dcterms:modified xsi:type="dcterms:W3CDTF">2020-06-16T18:37:06Z</dcterms:modified>
</cp:coreProperties>
</file>