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varScale="1">
        <p:scale>
          <a:sx n="103" d="100"/>
          <a:sy n="103" d="100"/>
        </p:scale>
        <p:origin x="18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36753" y="382647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30351" y="386087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28654" y="512752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14789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5"/>
            <a:ext cx="4324418" cy="1852025"/>
          </a:xfrm>
          <a:prstGeom prst="rect">
            <a:avLst/>
          </a:prstGeom>
          <a:noFill/>
          <a:ln>
            <a:noFill/>
          </a:ln>
        </p:spPr>
        <p:txBody>
          <a:bodyPr spcFirstLastPara="1" wrap="square" lIns="91425" tIns="45700" rIns="91425" bIns="45700" anchor="t" anchorCtr="0">
            <a:noAutofit/>
          </a:bodyPr>
          <a:lstStyle/>
          <a:p>
            <a:pPr lvl="0"/>
            <a:r>
              <a:rPr lang="en-AU" sz="1070" dirty="0"/>
              <a:t>Southern Water Corp is a desalination plants in Israel, retailing fresh, desalinated water for residential, public and private consumption. With increased water demand from agricultural and residential usage, it had to maximize the availability of its desalination plants to meet continual demand which has resulted in increased revenues for the calendar year. Considering increased revenues, the management team has embarked on a strategic overview of the business’ financial health, taking into account revenues, production costs, and the associated impact this has on Earnings Before Interest, Tax, Depreciation, and Amortization (EBITDA).</a:t>
            </a:r>
            <a:endParaRPr dirty="0"/>
          </a:p>
        </p:txBody>
      </p:sp>
      <p:sp>
        <p:nvSpPr>
          <p:cNvPr id="35" name="Google Shape;35;p1"/>
          <p:cNvSpPr txBox="1"/>
          <p:nvPr/>
        </p:nvSpPr>
        <p:spPr>
          <a:xfrm>
            <a:off x="194941" y="4094547"/>
            <a:ext cx="4324418" cy="9571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AU" sz="1071" dirty="0"/>
              <a:t>A high level aggregation needs to be performed to estimate the financial impact of the increased Revenues, Production costs has on the EBITDA.</a:t>
            </a:r>
          </a:p>
          <a:p>
            <a:pPr marL="171450" indent="-171450">
              <a:buFont typeface="Arial" panose="020B0604020202020204" pitchFamily="34" charset="0"/>
              <a:buChar char="•"/>
            </a:pPr>
            <a:r>
              <a:rPr lang="en-AU" sz="1071" dirty="0"/>
              <a:t>Variance Analysis to be performed to identify any discrepancies between actual and budget figures.</a:t>
            </a:r>
          </a:p>
          <a:p>
            <a:pPr marL="171450" lvl="0" indent="-171450">
              <a:buFont typeface="Arial" panose="020B0604020202020204" pitchFamily="34" charset="0"/>
              <a:buChar char="•"/>
            </a:pPr>
            <a:endParaRPr lang="en-AU" sz="1071" dirty="0"/>
          </a:p>
          <a:p>
            <a:pPr marL="171450" lvl="0" indent="-171450">
              <a:buFont typeface="Arial" panose="020B0604020202020204" pitchFamily="34" charset="0"/>
              <a:buChar char="•"/>
            </a:pPr>
            <a:endParaRPr lang="en-AU" sz="1071" dirty="0"/>
          </a:p>
          <a:p>
            <a:pPr lvl="0"/>
            <a:endParaRPr lang="en-AU" sz="1071" b="1" dirty="0"/>
          </a:p>
        </p:txBody>
      </p:sp>
      <p:sp>
        <p:nvSpPr>
          <p:cNvPr id="36" name="Google Shape;36;p1"/>
          <p:cNvSpPr txBox="1"/>
          <p:nvPr/>
        </p:nvSpPr>
        <p:spPr>
          <a:xfrm>
            <a:off x="161227" y="5491659"/>
            <a:ext cx="4324418" cy="631369"/>
          </a:xfrm>
          <a:prstGeom prst="rect">
            <a:avLst/>
          </a:prstGeom>
          <a:noFill/>
          <a:ln>
            <a:noFill/>
          </a:ln>
        </p:spPr>
        <p:txBody>
          <a:bodyPr spcFirstLastPara="1" wrap="square" lIns="91425" tIns="45700" rIns="91425" bIns="45700" anchor="t" anchorCtr="0">
            <a:noAutofit/>
          </a:bodyPr>
          <a:lstStyle/>
          <a:p>
            <a:pPr lvl="0"/>
            <a:r>
              <a:rPr lang="en-AU" sz="1071" dirty="0"/>
              <a:t>Discrepancies of more than 5% are only need to be identified as potential variance.</a:t>
            </a:r>
          </a:p>
        </p:txBody>
      </p:sp>
      <p:sp>
        <p:nvSpPr>
          <p:cNvPr id="37" name="Google Shape;37;p1"/>
          <p:cNvSpPr txBox="1"/>
          <p:nvPr/>
        </p:nvSpPr>
        <p:spPr>
          <a:xfrm>
            <a:off x="4558232" y="1963920"/>
            <a:ext cx="4324418" cy="963006"/>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AU" sz="1070" dirty="0"/>
              <a:t>The depreciation value or the Production costs might be estimated incorrectly / defensively.</a:t>
            </a:r>
          </a:p>
          <a:p>
            <a:pPr marL="171450" lvl="0" indent="-171450">
              <a:buFont typeface="Arial" panose="020B0604020202020204" pitchFamily="34" charset="0"/>
              <a:buChar char="•"/>
            </a:pPr>
            <a:r>
              <a:rPr lang="en-AU" sz="1070" dirty="0"/>
              <a:t>There might be outliers in the data due to human errors which might impact the analysis.</a:t>
            </a:r>
          </a:p>
          <a:p>
            <a:pPr marL="171450" lvl="0" indent="-171450">
              <a:buFont typeface="Arial" panose="020B0604020202020204" pitchFamily="34" charset="0"/>
              <a:buChar char="•"/>
            </a:pPr>
            <a:endParaRPr lang="en-AU" sz="1070" dirty="0"/>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AU" sz="1070" dirty="0"/>
              <a:t>ERP Database system with the financial data</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AU" sz="1071" dirty="0"/>
              <a:t>Jeanne O' Neil - Head of Finance</a:t>
            </a:r>
          </a:p>
          <a:p>
            <a:pPr marL="171450" lvl="0" indent="-171450">
              <a:buFont typeface="Arial" panose="020B0604020202020204" pitchFamily="34" charset="0"/>
              <a:buChar char="•"/>
            </a:pPr>
            <a:r>
              <a:rPr lang="en-AU" sz="1071" dirty="0" err="1"/>
              <a:t>Milanie</a:t>
            </a:r>
            <a:r>
              <a:rPr lang="en-AU" sz="1071" dirty="0"/>
              <a:t> Dupont - Commercial Head</a:t>
            </a:r>
          </a:p>
          <a:p>
            <a:pPr marL="171450" lvl="0" indent="-171450">
              <a:buFont typeface="Arial" panose="020B0604020202020204" pitchFamily="34" charset="0"/>
              <a:buChar char="•"/>
            </a:pPr>
            <a:r>
              <a:rPr lang="en-AU" sz="1071" dirty="0"/>
              <a:t>Andrew Xu - Head of Analytics</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920402"/>
          </a:xfrm>
          <a:prstGeom prst="rect">
            <a:avLst/>
          </a:prstGeom>
          <a:noFill/>
          <a:ln>
            <a:noFill/>
          </a:ln>
        </p:spPr>
        <p:txBody>
          <a:bodyPr spcFirstLastPara="1" wrap="square" lIns="91425" tIns="45700" rIns="91425" bIns="45700" anchor="t" anchorCtr="0">
            <a:noAutofit/>
          </a:bodyPr>
          <a:lstStyle/>
          <a:p>
            <a:pPr lvl="0">
              <a:buSzPts val="1400"/>
            </a:pPr>
            <a:r>
              <a:rPr lang="en-US" dirty="0"/>
              <a:t>How can Southern Water Corp. perform a strategic overview of the business’ financial health by taking into account Year-to-Date and monthly revenues, production costs, and the impact this has on Earnings Before Interest, Tax, Depreciation, Amortization (EBITDA) and by performing Year-to-Date variance analysis for any discrepancies &gt;5%.</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611</Words>
  <Application>Microsoft Office PowerPoint</Application>
  <PresentationFormat>On-screen Show (4:3)</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Rochini Paidisetty</cp:lastModifiedBy>
  <cp:revision>3</cp:revision>
  <dcterms:modified xsi:type="dcterms:W3CDTF">2020-06-16T18:34:03Z</dcterms:modified>
</cp:coreProperties>
</file>