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78CFDB-A174-4466-B50B-515E0A4D1A14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502986E-C65B-4272-9A47-07DEC6CA42C3}">
      <dgm:prSet/>
      <dgm:spPr/>
      <dgm:t>
        <a:bodyPr/>
        <a:lstStyle/>
        <a:p>
          <a:r>
            <a:rPr lang="es-ES"/>
            <a:t>Definición de entidades</a:t>
          </a:r>
          <a:endParaRPr lang="en-US"/>
        </a:p>
      </dgm:t>
    </dgm:pt>
    <dgm:pt modelId="{82D99F88-81E0-4E1F-9492-19BE45FC79B5}" type="parTrans" cxnId="{0611A6C5-8A1B-4742-8582-E717ECA32556}">
      <dgm:prSet/>
      <dgm:spPr/>
      <dgm:t>
        <a:bodyPr/>
        <a:lstStyle/>
        <a:p>
          <a:endParaRPr lang="en-US"/>
        </a:p>
      </dgm:t>
    </dgm:pt>
    <dgm:pt modelId="{0AD09D15-0C1C-44B2-8421-6792B2917B53}" type="sibTrans" cxnId="{0611A6C5-8A1B-4742-8582-E717ECA32556}">
      <dgm:prSet/>
      <dgm:spPr/>
      <dgm:t>
        <a:bodyPr/>
        <a:lstStyle/>
        <a:p>
          <a:endParaRPr lang="en-US"/>
        </a:p>
      </dgm:t>
    </dgm:pt>
    <dgm:pt modelId="{DCDCC578-A1AD-4D05-AE0A-5B419908FBBA}">
      <dgm:prSet/>
      <dgm:spPr/>
      <dgm:t>
        <a:bodyPr/>
        <a:lstStyle/>
        <a:p>
          <a:r>
            <a:rPr lang="es-ES"/>
            <a:t>Incluir persistencia</a:t>
          </a:r>
          <a:endParaRPr lang="en-US"/>
        </a:p>
      </dgm:t>
    </dgm:pt>
    <dgm:pt modelId="{26BC26BA-5B36-4484-AA22-C6BFF289AC54}" type="parTrans" cxnId="{0923DEEB-BD21-4D60-A03F-6AA4F130F158}">
      <dgm:prSet/>
      <dgm:spPr/>
      <dgm:t>
        <a:bodyPr/>
        <a:lstStyle/>
        <a:p>
          <a:endParaRPr lang="en-US"/>
        </a:p>
      </dgm:t>
    </dgm:pt>
    <dgm:pt modelId="{D1D85A83-2AE8-4291-AC6D-96D03A8E3A12}" type="sibTrans" cxnId="{0923DEEB-BD21-4D60-A03F-6AA4F130F158}">
      <dgm:prSet/>
      <dgm:spPr/>
      <dgm:t>
        <a:bodyPr/>
        <a:lstStyle/>
        <a:p>
          <a:endParaRPr lang="en-US"/>
        </a:p>
      </dgm:t>
    </dgm:pt>
    <dgm:pt modelId="{4DAE6948-E34A-4858-B037-5A3D1B1AEDA7}">
      <dgm:prSet/>
      <dgm:spPr/>
      <dgm:t>
        <a:bodyPr/>
        <a:lstStyle/>
        <a:p>
          <a:r>
            <a:rPr lang="es-ES" dirty="0"/>
            <a:t>Implementar seguridad</a:t>
          </a:r>
          <a:endParaRPr lang="en-US" dirty="0"/>
        </a:p>
      </dgm:t>
    </dgm:pt>
    <dgm:pt modelId="{3029902D-A421-498B-A5E1-F1C9C18D3755}" type="parTrans" cxnId="{A807E9D7-60C1-4688-B17A-4EDF381B9ADC}">
      <dgm:prSet/>
      <dgm:spPr/>
      <dgm:t>
        <a:bodyPr/>
        <a:lstStyle/>
        <a:p>
          <a:endParaRPr lang="en-US"/>
        </a:p>
      </dgm:t>
    </dgm:pt>
    <dgm:pt modelId="{4F407339-D5B5-4804-97A2-5DFE4851D7ED}" type="sibTrans" cxnId="{A807E9D7-60C1-4688-B17A-4EDF381B9ADC}">
      <dgm:prSet/>
      <dgm:spPr/>
      <dgm:t>
        <a:bodyPr/>
        <a:lstStyle/>
        <a:p>
          <a:endParaRPr lang="en-US"/>
        </a:p>
      </dgm:t>
    </dgm:pt>
    <dgm:pt modelId="{4C7A7836-2243-43D7-846A-DB7E7059C82B}">
      <dgm:prSet/>
      <dgm:spPr/>
      <dgm:t>
        <a:bodyPr/>
        <a:lstStyle/>
        <a:p>
          <a:r>
            <a:rPr lang="es-ES"/>
            <a:t>Maquetado CSS HTML</a:t>
          </a:r>
          <a:endParaRPr lang="en-US"/>
        </a:p>
      </dgm:t>
    </dgm:pt>
    <dgm:pt modelId="{F863C3FD-BD82-4479-ABA4-02789D8CF97F}" type="parTrans" cxnId="{847E20F5-DEB6-4404-930D-C649FFDBC363}">
      <dgm:prSet/>
      <dgm:spPr/>
      <dgm:t>
        <a:bodyPr/>
        <a:lstStyle/>
        <a:p>
          <a:endParaRPr lang="en-US"/>
        </a:p>
      </dgm:t>
    </dgm:pt>
    <dgm:pt modelId="{E0519443-982E-4B96-85DF-3D3F6CE5B826}" type="sibTrans" cxnId="{847E20F5-DEB6-4404-930D-C649FFDBC363}">
      <dgm:prSet/>
      <dgm:spPr/>
      <dgm:t>
        <a:bodyPr/>
        <a:lstStyle/>
        <a:p>
          <a:endParaRPr lang="en-US"/>
        </a:p>
      </dgm:t>
    </dgm:pt>
    <dgm:pt modelId="{44DB6868-96E4-4EE8-98A1-65111D7980E6}">
      <dgm:prSet/>
      <dgm:spPr/>
      <dgm:t>
        <a:bodyPr/>
        <a:lstStyle/>
        <a:p>
          <a:r>
            <a:rPr lang="es-ES"/>
            <a:t>Desplegar la aplicación</a:t>
          </a:r>
          <a:endParaRPr lang="en-US"/>
        </a:p>
      </dgm:t>
    </dgm:pt>
    <dgm:pt modelId="{5D373EBE-6DEC-4801-9AF9-E386F421F368}" type="parTrans" cxnId="{DF00C5DC-836E-41DE-8BFB-BABC7D17879B}">
      <dgm:prSet/>
      <dgm:spPr/>
      <dgm:t>
        <a:bodyPr/>
        <a:lstStyle/>
        <a:p>
          <a:endParaRPr lang="en-US"/>
        </a:p>
      </dgm:t>
    </dgm:pt>
    <dgm:pt modelId="{8580B4E0-AFE1-430E-9908-3004312D7458}" type="sibTrans" cxnId="{DF00C5DC-836E-41DE-8BFB-BABC7D17879B}">
      <dgm:prSet/>
      <dgm:spPr/>
      <dgm:t>
        <a:bodyPr/>
        <a:lstStyle/>
        <a:p>
          <a:endParaRPr lang="en-US"/>
        </a:p>
      </dgm:t>
    </dgm:pt>
    <dgm:pt modelId="{35024D22-64AF-4952-8091-AB799B6FAF1C}">
      <dgm:prSet/>
      <dgm:spPr/>
      <dgm:t>
        <a:bodyPr/>
        <a:lstStyle/>
        <a:p>
          <a:r>
            <a:rPr lang="es-ES" dirty="0"/>
            <a:t>Testear aplicación</a:t>
          </a:r>
          <a:endParaRPr lang="en-US" dirty="0"/>
        </a:p>
      </dgm:t>
    </dgm:pt>
    <dgm:pt modelId="{40A2F524-DCDD-4C2D-BCDA-4E45B7521011}" type="parTrans" cxnId="{341FBA84-F8EB-45B3-96CE-46FBBC25CCCD}">
      <dgm:prSet/>
      <dgm:spPr/>
      <dgm:t>
        <a:bodyPr/>
        <a:lstStyle/>
        <a:p>
          <a:endParaRPr lang="en-US"/>
        </a:p>
      </dgm:t>
    </dgm:pt>
    <dgm:pt modelId="{93CCB99D-69D3-421C-AD52-64A8304D9594}" type="sibTrans" cxnId="{341FBA84-F8EB-45B3-96CE-46FBBC25CCCD}">
      <dgm:prSet/>
      <dgm:spPr/>
      <dgm:t>
        <a:bodyPr/>
        <a:lstStyle/>
        <a:p>
          <a:endParaRPr lang="en-US"/>
        </a:p>
      </dgm:t>
    </dgm:pt>
    <dgm:pt modelId="{842F3897-1D4E-49C6-8609-A02E0896111D}">
      <dgm:prSet/>
      <dgm:spPr/>
      <dgm:t>
        <a:bodyPr/>
        <a:lstStyle/>
        <a:p>
          <a:r>
            <a:rPr lang="en-US" dirty="0" err="1"/>
            <a:t>Programar</a:t>
          </a:r>
          <a:r>
            <a:rPr lang="en-US" dirty="0"/>
            <a:t> </a:t>
          </a:r>
          <a:r>
            <a:rPr lang="en-US" dirty="0" err="1"/>
            <a:t>funcionalidades</a:t>
          </a:r>
          <a:endParaRPr lang="en-US" dirty="0"/>
        </a:p>
      </dgm:t>
    </dgm:pt>
    <dgm:pt modelId="{7629D48E-B4A3-4F71-AD9A-9EC1E8968835}" type="parTrans" cxnId="{AF9FEE83-8DEA-46C0-84D1-005BE1E91840}">
      <dgm:prSet/>
      <dgm:spPr/>
      <dgm:t>
        <a:bodyPr/>
        <a:lstStyle/>
        <a:p>
          <a:endParaRPr lang="es-ES"/>
        </a:p>
      </dgm:t>
    </dgm:pt>
    <dgm:pt modelId="{1542E69D-2269-446A-ABAA-2B39FD5D44C2}" type="sibTrans" cxnId="{AF9FEE83-8DEA-46C0-84D1-005BE1E91840}">
      <dgm:prSet/>
      <dgm:spPr/>
      <dgm:t>
        <a:bodyPr/>
        <a:lstStyle/>
        <a:p>
          <a:endParaRPr lang="es-ES"/>
        </a:p>
      </dgm:t>
    </dgm:pt>
    <dgm:pt modelId="{6C43E056-1FCA-441E-90D5-05BA22018836}" type="pres">
      <dgm:prSet presAssocID="{4E78CFDB-A174-4466-B50B-515E0A4D1A14}" presName="linear" presStyleCnt="0">
        <dgm:presLayoutVars>
          <dgm:animLvl val="lvl"/>
          <dgm:resizeHandles val="exact"/>
        </dgm:presLayoutVars>
      </dgm:prSet>
      <dgm:spPr/>
    </dgm:pt>
    <dgm:pt modelId="{CA420B04-76BF-4DDE-A1B7-458214D91BB6}" type="pres">
      <dgm:prSet presAssocID="{E502986E-C65B-4272-9A47-07DEC6CA42C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CE44FFD-FC46-485A-B206-BADDD6922CDB}" type="pres">
      <dgm:prSet presAssocID="{0AD09D15-0C1C-44B2-8421-6792B2917B53}" presName="spacer" presStyleCnt="0"/>
      <dgm:spPr/>
    </dgm:pt>
    <dgm:pt modelId="{F122F46C-636B-42BD-A539-99EA9C2B2917}" type="pres">
      <dgm:prSet presAssocID="{DCDCC578-A1AD-4D05-AE0A-5B419908FBB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C3FC990-8DB1-49A5-83AF-1AC55CCAAD45}" type="pres">
      <dgm:prSet presAssocID="{D1D85A83-2AE8-4291-AC6D-96D03A8E3A12}" presName="spacer" presStyleCnt="0"/>
      <dgm:spPr/>
    </dgm:pt>
    <dgm:pt modelId="{96FD417B-2F34-4568-A581-DF8617F4DAA1}" type="pres">
      <dgm:prSet presAssocID="{842F3897-1D4E-49C6-8609-A02E0896111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B9BDEE8-60D7-4BDB-9806-1FAA04F40FCB}" type="pres">
      <dgm:prSet presAssocID="{1542E69D-2269-446A-ABAA-2B39FD5D44C2}" presName="spacer" presStyleCnt="0"/>
      <dgm:spPr/>
    </dgm:pt>
    <dgm:pt modelId="{E515E5A5-E689-4F12-8155-7EA52DE39045}" type="pres">
      <dgm:prSet presAssocID="{4DAE6948-E34A-4858-B037-5A3D1B1AEDA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C43CDB4-320F-4D3D-9E05-5E3598BB2767}" type="pres">
      <dgm:prSet presAssocID="{4F407339-D5B5-4804-97A2-5DFE4851D7ED}" presName="spacer" presStyleCnt="0"/>
      <dgm:spPr/>
    </dgm:pt>
    <dgm:pt modelId="{D3379E1D-F009-4216-9BAF-C2A29E47A5D3}" type="pres">
      <dgm:prSet presAssocID="{4C7A7836-2243-43D7-846A-DB7E7059C82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202F964-9426-4B12-8ADA-2D8045AE1769}" type="pres">
      <dgm:prSet presAssocID="{E0519443-982E-4B96-85DF-3D3F6CE5B826}" presName="spacer" presStyleCnt="0"/>
      <dgm:spPr/>
    </dgm:pt>
    <dgm:pt modelId="{DAF49B2B-F0D2-4B52-81E0-CA27B9F0D9EE}" type="pres">
      <dgm:prSet presAssocID="{44DB6868-96E4-4EE8-98A1-65111D7980E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1CE9B6A-1458-45C0-A5E5-A04A867AB215}" type="pres">
      <dgm:prSet presAssocID="{8580B4E0-AFE1-430E-9908-3004312D7458}" presName="spacer" presStyleCnt="0"/>
      <dgm:spPr/>
    </dgm:pt>
    <dgm:pt modelId="{044DEF8F-5D9D-47B7-9FAF-DEA9EC124116}" type="pres">
      <dgm:prSet presAssocID="{35024D22-64AF-4952-8091-AB799B6FAF1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5D68B29-9779-46BF-86BF-303699765B0C}" type="presOf" srcId="{E502986E-C65B-4272-9A47-07DEC6CA42C3}" destId="{CA420B04-76BF-4DDE-A1B7-458214D91BB6}" srcOrd="0" destOrd="0" presId="urn:microsoft.com/office/officeart/2005/8/layout/vList2"/>
    <dgm:cxn modelId="{FD6E582A-C9E8-4CEC-BDF7-C23D41275074}" type="presOf" srcId="{35024D22-64AF-4952-8091-AB799B6FAF1C}" destId="{044DEF8F-5D9D-47B7-9FAF-DEA9EC124116}" srcOrd="0" destOrd="0" presId="urn:microsoft.com/office/officeart/2005/8/layout/vList2"/>
    <dgm:cxn modelId="{B848435E-EB29-4F01-9182-CFD29EE09C57}" type="presOf" srcId="{4C7A7836-2243-43D7-846A-DB7E7059C82B}" destId="{D3379E1D-F009-4216-9BAF-C2A29E47A5D3}" srcOrd="0" destOrd="0" presId="urn:microsoft.com/office/officeart/2005/8/layout/vList2"/>
    <dgm:cxn modelId="{87C82A74-B9EC-48B1-9E82-E17A84524136}" type="presOf" srcId="{44DB6868-96E4-4EE8-98A1-65111D7980E6}" destId="{DAF49B2B-F0D2-4B52-81E0-CA27B9F0D9EE}" srcOrd="0" destOrd="0" presId="urn:microsoft.com/office/officeart/2005/8/layout/vList2"/>
    <dgm:cxn modelId="{AF9FEE83-8DEA-46C0-84D1-005BE1E91840}" srcId="{4E78CFDB-A174-4466-B50B-515E0A4D1A14}" destId="{842F3897-1D4E-49C6-8609-A02E0896111D}" srcOrd="2" destOrd="0" parTransId="{7629D48E-B4A3-4F71-AD9A-9EC1E8968835}" sibTransId="{1542E69D-2269-446A-ABAA-2B39FD5D44C2}"/>
    <dgm:cxn modelId="{341FBA84-F8EB-45B3-96CE-46FBBC25CCCD}" srcId="{4E78CFDB-A174-4466-B50B-515E0A4D1A14}" destId="{35024D22-64AF-4952-8091-AB799B6FAF1C}" srcOrd="6" destOrd="0" parTransId="{40A2F524-DCDD-4C2D-BCDA-4E45B7521011}" sibTransId="{93CCB99D-69D3-421C-AD52-64A8304D9594}"/>
    <dgm:cxn modelId="{A6DF5D8E-F0AA-4E71-9A83-150699645332}" type="presOf" srcId="{4DAE6948-E34A-4858-B037-5A3D1B1AEDA7}" destId="{E515E5A5-E689-4F12-8155-7EA52DE39045}" srcOrd="0" destOrd="0" presId="urn:microsoft.com/office/officeart/2005/8/layout/vList2"/>
    <dgm:cxn modelId="{B5E4A895-1A22-4378-968E-DF7FDD7DC4B3}" type="presOf" srcId="{DCDCC578-A1AD-4D05-AE0A-5B419908FBBA}" destId="{F122F46C-636B-42BD-A539-99EA9C2B2917}" srcOrd="0" destOrd="0" presId="urn:microsoft.com/office/officeart/2005/8/layout/vList2"/>
    <dgm:cxn modelId="{0611A6C5-8A1B-4742-8582-E717ECA32556}" srcId="{4E78CFDB-A174-4466-B50B-515E0A4D1A14}" destId="{E502986E-C65B-4272-9A47-07DEC6CA42C3}" srcOrd="0" destOrd="0" parTransId="{82D99F88-81E0-4E1F-9492-19BE45FC79B5}" sibTransId="{0AD09D15-0C1C-44B2-8421-6792B2917B53}"/>
    <dgm:cxn modelId="{A807E9D7-60C1-4688-B17A-4EDF381B9ADC}" srcId="{4E78CFDB-A174-4466-B50B-515E0A4D1A14}" destId="{4DAE6948-E34A-4858-B037-5A3D1B1AEDA7}" srcOrd="3" destOrd="0" parTransId="{3029902D-A421-498B-A5E1-F1C9C18D3755}" sibTransId="{4F407339-D5B5-4804-97A2-5DFE4851D7ED}"/>
    <dgm:cxn modelId="{DF00C5DC-836E-41DE-8BFB-BABC7D17879B}" srcId="{4E78CFDB-A174-4466-B50B-515E0A4D1A14}" destId="{44DB6868-96E4-4EE8-98A1-65111D7980E6}" srcOrd="5" destOrd="0" parTransId="{5D373EBE-6DEC-4801-9AF9-E386F421F368}" sibTransId="{8580B4E0-AFE1-430E-9908-3004312D7458}"/>
    <dgm:cxn modelId="{0923DEEB-BD21-4D60-A03F-6AA4F130F158}" srcId="{4E78CFDB-A174-4466-B50B-515E0A4D1A14}" destId="{DCDCC578-A1AD-4D05-AE0A-5B419908FBBA}" srcOrd="1" destOrd="0" parTransId="{26BC26BA-5B36-4484-AA22-C6BFF289AC54}" sibTransId="{D1D85A83-2AE8-4291-AC6D-96D03A8E3A12}"/>
    <dgm:cxn modelId="{847E20F5-DEB6-4404-930D-C649FFDBC363}" srcId="{4E78CFDB-A174-4466-B50B-515E0A4D1A14}" destId="{4C7A7836-2243-43D7-846A-DB7E7059C82B}" srcOrd="4" destOrd="0" parTransId="{F863C3FD-BD82-4479-ABA4-02789D8CF97F}" sibTransId="{E0519443-982E-4B96-85DF-3D3F6CE5B826}"/>
    <dgm:cxn modelId="{6F990CFA-7157-48BD-9FC3-EB39C0F4C8E8}" type="presOf" srcId="{4E78CFDB-A174-4466-B50B-515E0A4D1A14}" destId="{6C43E056-1FCA-441E-90D5-05BA22018836}" srcOrd="0" destOrd="0" presId="urn:microsoft.com/office/officeart/2005/8/layout/vList2"/>
    <dgm:cxn modelId="{B73E26FA-300A-4155-8D95-CD4BAB44147D}" type="presOf" srcId="{842F3897-1D4E-49C6-8609-A02E0896111D}" destId="{96FD417B-2F34-4568-A581-DF8617F4DAA1}" srcOrd="0" destOrd="0" presId="urn:microsoft.com/office/officeart/2005/8/layout/vList2"/>
    <dgm:cxn modelId="{83469FED-45D2-44D6-B966-19F5698128D2}" type="presParOf" srcId="{6C43E056-1FCA-441E-90D5-05BA22018836}" destId="{CA420B04-76BF-4DDE-A1B7-458214D91BB6}" srcOrd="0" destOrd="0" presId="urn:microsoft.com/office/officeart/2005/8/layout/vList2"/>
    <dgm:cxn modelId="{83EA4A81-EF4B-4766-9A1C-8EE8378CDBE9}" type="presParOf" srcId="{6C43E056-1FCA-441E-90D5-05BA22018836}" destId="{DCE44FFD-FC46-485A-B206-BADDD6922CDB}" srcOrd="1" destOrd="0" presId="urn:microsoft.com/office/officeart/2005/8/layout/vList2"/>
    <dgm:cxn modelId="{E57882AD-E849-4310-A493-B1872BCF9A71}" type="presParOf" srcId="{6C43E056-1FCA-441E-90D5-05BA22018836}" destId="{F122F46C-636B-42BD-A539-99EA9C2B2917}" srcOrd="2" destOrd="0" presId="urn:microsoft.com/office/officeart/2005/8/layout/vList2"/>
    <dgm:cxn modelId="{B32B2D20-AAEE-482F-B1B8-B38D19259DC2}" type="presParOf" srcId="{6C43E056-1FCA-441E-90D5-05BA22018836}" destId="{8C3FC990-8DB1-49A5-83AF-1AC55CCAAD45}" srcOrd="3" destOrd="0" presId="urn:microsoft.com/office/officeart/2005/8/layout/vList2"/>
    <dgm:cxn modelId="{6F06A9A9-8AC0-4F75-8809-6419CF19B42F}" type="presParOf" srcId="{6C43E056-1FCA-441E-90D5-05BA22018836}" destId="{96FD417B-2F34-4568-A581-DF8617F4DAA1}" srcOrd="4" destOrd="0" presId="urn:microsoft.com/office/officeart/2005/8/layout/vList2"/>
    <dgm:cxn modelId="{5D11BE9A-74F1-4605-B189-886B760CD5DC}" type="presParOf" srcId="{6C43E056-1FCA-441E-90D5-05BA22018836}" destId="{4B9BDEE8-60D7-4BDB-9806-1FAA04F40FCB}" srcOrd="5" destOrd="0" presId="urn:microsoft.com/office/officeart/2005/8/layout/vList2"/>
    <dgm:cxn modelId="{1F40FA68-5D09-4A4C-B4B3-3CAA0C950234}" type="presParOf" srcId="{6C43E056-1FCA-441E-90D5-05BA22018836}" destId="{E515E5A5-E689-4F12-8155-7EA52DE39045}" srcOrd="6" destOrd="0" presId="urn:microsoft.com/office/officeart/2005/8/layout/vList2"/>
    <dgm:cxn modelId="{9E9C669F-A09A-474F-AC92-E13E0BC4A999}" type="presParOf" srcId="{6C43E056-1FCA-441E-90D5-05BA22018836}" destId="{3C43CDB4-320F-4D3D-9E05-5E3598BB2767}" srcOrd="7" destOrd="0" presId="urn:microsoft.com/office/officeart/2005/8/layout/vList2"/>
    <dgm:cxn modelId="{EC7E0CB0-DAD2-4E6A-B38F-F5B82B63EDCB}" type="presParOf" srcId="{6C43E056-1FCA-441E-90D5-05BA22018836}" destId="{D3379E1D-F009-4216-9BAF-C2A29E47A5D3}" srcOrd="8" destOrd="0" presId="urn:microsoft.com/office/officeart/2005/8/layout/vList2"/>
    <dgm:cxn modelId="{D1B262D7-A229-4F6D-A30B-D66A89E2A01E}" type="presParOf" srcId="{6C43E056-1FCA-441E-90D5-05BA22018836}" destId="{6202F964-9426-4B12-8ADA-2D8045AE1769}" srcOrd="9" destOrd="0" presId="urn:microsoft.com/office/officeart/2005/8/layout/vList2"/>
    <dgm:cxn modelId="{32477AC2-E3E9-4D22-9302-D8C144B6146E}" type="presParOf" srcId="{6C43E056-1FCA-441E-90D5-05BA22018836}" destId="{DAF49B2B-F0D2-4B52-81E0-CA27B9F0D9EE}" srcOrd="10" destOrd="0" presId="urn:microsoft.com/office/officeart/2005/8/layout/vList2"/>
    <dgm:cxn modelId="{A41B9F13-3504-47DB-A6DA-D3FC73126685}" type="presParOf" srcId="{6C43E056-1FCA-441E-90D5-05BA22018836}" destId="{71CE9B6A-1458-45C0-A5E5-A04A867AB215}" srcOrd="11" destOrd="0" presId="urn:microsoft.com/office/officeart/2005/8/layout/vList2"/>
    <dgm:cxn modelId="{E1415E5F-C27B-4914-9D93-BCB731865844}" type="presParOf" srcId="{6C43E056-1FCA-441E-90D5-05BA22018836}" destId="{044DEF8F-5D9D-47B7-9FAF-DEA9EC12411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C6F858-D70F-4339-8167-B7224E8D1085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F6135B-303D-45F7-8382-CD3360BC25CC}">
      <dgm:prSet/>
      <dgm:spPr/>
      <dgm:t>
        <a:bodyPr/>
        <a:lstStyle/>
        <a:p>
          <a:r>
            <a:rPr lang="es-ES"/>
            <a:t>OBS para transmitir en directo</a:t>
          </a:r>
          <a:endParaRPr lang="en-US"/>
        </a:p>
      </dgm:t>
    </dgm:pt>
    <dgm:pt modelId="{15B81ECE-F536-483C-827A-459F53B567E0}" type="parTrans" cxnId="{6A56E0A5-4425-4F5F-80EE-52532A2D1E1A}">
      <dgm:prSet/>
      <dgm:spPr/>
      <dgm:t>
        <a:bodyPr/>
        <a:lstStyle/>
        <a:p>
          <a:endParaRPr lang="en-US"/>
        </a:p>
      </dgm:t>
    </dgm:pt>
    <dgm:pt modelId="{41755BB4-0DB5-451E-81BA-90A9FC63E60F}" type="sibTrans" cxnId="{6A56E0A5-4425-4F5F-80EE-52532A2D1E1A}">
      <dgm:prSet/>
      <dgm:spPr/>
      <dgm:t>
        <a:bodyPr/>
        <a:lstStyle/>
        <a:p>
          <a:endParaRPr lang="en-US"/>
        </a:p>
      </dgm:t>
    </dgm:pt>
    <dgm:pt modelId="{3A3FD2A3-4867-4407-9219-7E89D27CE0B8}">
      <dgm:prSet/>
      <dgm:spPr/>
      <dgm:t>
        <a:bodyPr/>
        <a:lstStyle/>
        <a:p>
          <a:r>
            <a:rPr lang="es-ES"/>
            <a:t>Dirige de OBS a servidor WOWZA</a:t>
          </a:r>
          <a:endParaRPr lang="en-US"/>
        </a:p>
      </dgm:t>
    </dgm:pt>
    <dgm:pt modelId="{978CC34B-DDFF-467D-B15A-617F744DA7C3}" type="parTrans" cxnId="{2FFD84A6-838D-4678-913C-CEA2D79B29FE}">
      <dgm:prSet/>
      <dgm:spPr/>
      <dgm:t>
        <a:bodyPr/>
        <a:lstStyle/>
        <a:p>
          <a:endParaRPr lang="en-US"/>
        </a:p>
      </dgm:t>
    </dgm:pt>
    <dgm:pt modelId="{C79839C0-36B5-4C22-95ED-4CC55B39FD81}" type="sibTrans" cxnId="{2FFD84A6-838D-4678-913C-CEA2D79B29FE}">
      <dgm:prSet/>
      <dgm:spPr/>
      <dgm:t>
        <a:bodyPr/>
        <a:lstStyle/>
        <a:p>
          <a:endParaRPr lang="en-US"/>
        </a:p>
      </dgm:t>
    </dgm:pt>
    <dgm:pt modelId="{58A65F03-7477-4371-9CA8-7902FB217436}">
      <dgm:prSet/>
      <dgm:spPr/>
      <dgm:t>
        <a:bodyPr/>
        <a:lstStyle/>
        <a:p>
          <a:r>
            <a:rPr lang="en-US" dirty="0"/>
            <a:t>WOWZA reproduce </a:t>
          </a:r>
          <a:r>
            <a:rPr lang="en-US" dirty="0" err="1"/>
            <a:t>en</a:t>
          </a:r>
          <a:r>
            <a:rPr lang="en-US" dirty="0"/>
            <a:t> HLS</a:t>
          </a:r>
        </a:p>
      </dgm:t>
    </dgm:pt>
    <dgm:pt modelId="{7217A841-31A3-40F4-A982-0CAFDD3CED44}" type="parTrans" cxnId="{9EF6F9A3-BD41-4EA0-9A51-035AC33CD30D}">
      <dgm:prSet/>
      <dgm:spPr/>
      <dgm:t>
        <a:bodyPr/>
        <a:lstStyle/>
        <a:p>
          <a:endParaRPr lang="en-US"/>
        </a:p>
      </dgm:t>
    </dgm:pt>
    <dgm:pt modelId="{4F8C17F2-5EA2-45AD-8BE3-E3F8BB119063}" type="sibTrans" cxnId="{9EF6F9A3-BD41-4EA0-9A51-035AC33CD30D}">
      <dgm:prSet/>
      <dgm:spPr/>
      <dgm:t>
        <a:bodyPr/>
        <a:lstStyle/>
        <a:p>
          <a:endParaRPr lang="en-US"/>
        </a:p>
      </dgm:t>
    </dgm:pt>
    <dgm:pt modelId="{208F8B5D-BAD9-49B3-BB18-DDDFB0A39CAF}">
      <dgm:prSet/>
      <dgm:spPr/>
      <dgm:t>
        <a:bodyPr/>
        <a:lstStyle/>
        <a:p>
          <a:r>
            <a:rPr lang="en-US" dirty="0"/>
            <a:t>Link de HLS </a:t>
          </a:r>
          <a:r>
            <a:rPr lang="en-US" dirty="0" err="1"/>
            <a:t>insertamos</a:t>
          </a:r>
          <a:r>
            <a:rPr lang="en-US" dirty="0"/>
            <a:t> </a:t>
          </a:r>
          <a:r>
            <a:rPr lang="en-US" dirty="0" err="1"/>
            <a:t>como</a:t>
          </a:r>
          <a:r>
            <a:rPr lang="en-US" dirty="0"/>
            <a:t> </a:t>
          </a:r>
          <a:r>
            <a:rPr lang="en-US" dirty="0" err="1"/>
            <a:t>reproductor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la </a:t>
          </a:r>
          <a:r>
            <a:rPr lang="en-US" dirty="0" err="1"/>
            <a:t>plataforma</a:t>
          </a:r>
          <a:endParaRPr lang="en-US" dirty="0"/>
        </a:p>
      </dgm:t>
    </dgm:pt>
    <dgm:pt modelId="{F91BFC7C-B5B2-47FF-BF6B-3841FCF8FF98}" type="parTrans" cxnId="{85F3E956-EDAC-4785-9EC8-97B8E86F52A8}">
      <dgm:prSet/>
      <dgm:spPr/>
      <dgm:t>
        <a:bodyPr/>
        <a:lstStyle/>
        <a:p>
          <a:endParaRPr lang="en-US"/>
        </a:p>
      </dgm:t>
    </dgm:pt>
    <dgm:pt modelId="{824E5421-BA43-4F30-B110-E7D6F08F4459}" type="sibTrans" cxnId="{85F3E956-EDAC-4785-9EC8-97B8E86F52A8}">
      <dgm:prSet/>
      <dgm:spPr/>
      <dgm:t>
        <a:bodyPr/>
        <a:lstStyle/>
        <a:p>
          <a:endParaRPr lang="en-US"/>
        </a:p>
      </dgm:t>
    </dgm:pt>
    <dgm:pt modelId="{09E1461C-B84A-42B0-A352-141B3B7AB5C2}" type="pres">
      <dgm:prSet presAssocID="{41C6F858-D70F-4339-8167-B7224E8D1085}" presName="linear" presStyleCnt="0">
        <dgm:presLayoutVars>
          <dgm:dir/>
          <dgm:animLvl val="lvl"/>
          <dgm:resizeHandles val="exact"/>
        </dgm:presLayoutVars>
      </dgm:prSet>
      <dgm:spPr/>
    </dgm:pt>
    <dgm:pt modelId="{EB5C86F3-EB89-4FC5-B325-C1899842207B}" type="pres">
      <dgm:prSet presAssocID="{99F6135B-303D-45F7-8382-CD3360BC25CC}" presName="parentLin" presStyleCnt="0"/>
      <dgm:spPr/>
    </dgm:pt>
    <dgm:pt modelId="{9E9C06F4-077C-46A3-9740-87E351D2A1FB}" type="pres">
      <dgm:prSet presAssocID="{99F6135B-303D-45F7-8382-CD3360BC25CC}" presName="parentLeftMargin" presStyleLbl="node1" presStyleIdx="0" presStyleCnt="4"/>
      <dgm:spPr/>
    </dgm:pt>
    <dgm:pt modelId="{1B39B587-CE7F-4074-8BFA-1A5F7C154D7C}" type="pres">
      <dgm:prSet presAssocID="{99F6135B-303D-45F7-8382-CD3360BC25C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47733CE-D66D-404D-897C-EE05B4BC419A}" type="pres">
      <dgm:prSet presAssocID="{99F6135B-303D-45F7-8382-CD3360BC25CC}" presName="negativeSpace" presStyleCnt="0"/>
      <dgm:spPr/>
    </dgm:pt>
    <dgm:pt modelId="{217EB53C-5172-4D06-907F-E0C7ECE6FE44}" type="pres">
      <dgm:prSet presAssocID="{99F6135B-303D-45F7-8382-CD3360BC25CC}" presName="childText" presStyleLbl="conFgAcc1" presStyleIdx="0" presStyleCnt="4">
        <dgm:presLayoutVars>
          <dgm:bulletEnabled val="1"/>
        </dgm:presLayoutVars>
      </dgm:prSet>
      <dgm:spPr/>
    </dgm:pt>
    <dgm:pt modelId="{2CE27854-491F-4147-9817-96F3090B3DBF}" type="pres">
      <dgm:prSet presAssocID="{41755BB4-0DB5-451E-81BA-90A9FC63E60F}" presName="spaceBetweenRectangles" presStyleCnt="0"/>
      <dgm:spPr/>
    </dgm:pt>
    <dgm:pt modelId="{48330F93-2219-42BA-BC8D-C2A6BAF7A2DC}" type="pres">
      <dgm:prSet presAssocID="{3A3FD2A3-4867-4407-9219-7E89D27CE0B8}" presName="parentLin" presStyleCnt="0"/>
      <dgm:spPr/>
    </dgm:pt>
    <dgm:pt modelId="{DC5576B5-47A0-47ED-AA95-A69303855AFB}" type="pres">
      <dgm:prSet presAssocID="{3A3FD2A3-4867-4407-9219-7E89D27CE0B8}" presName="parentLeftMargin" presStyleLbl="node1" presStyleIdx="0" presStyleCnt="4"/>
      <dgm:spPr/>
    </dgm:pt>
    <dgm:pt modelId="{30A7D3F4-41CF-4677-B98C-9FCDEFEE913E}" type="pres">
      <dgm:prSet presAssocID="{3A3FD2A3-4867-4407-9219-7E89D27CE0B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27C8F1C-0B22-4E95-A011-2DB12BFC31F9}" type="pres">
      <dgm:prSet presAssocID="{3A3FD2A3-4867-4407-9219-7E89D27CE0B8}" presName="negativeSpace" presStyleCnt="0"/>
      <dgm:spPr/>
    </dgm:pt>
    <dgm:pt modelId="{1184E6F3-B42D-48E7-B886-F7F2472911AD}" type="pres">
      <dgm:prSet presAssocID="{3A3FD2A3-4867-4407-9219-7E89D27CE0B8}" presName="childText" presStyleLbl="conFgAcc1" presStyleIdx="1" presStyleCnt="4">
        <dgm:presLayoutVars>
          <dgm:bulletEnabled val="1"/>
        </dgm:presLayoutVars>
      </dgm:prSet>
      <dgm:spPr/>
    </dgm:pt>
    <dgm:pt modelId="{781E7BA4-9843-4471-9089-DA514BA5EE1E}" type="pres">
      <dgm:prSet presAssocID="{C79839C0-36B5-4C22-95ED-4CC55B39FD81}" presName="spaceBetweenRectangles" presStyleCnt="0"/>
      <dgm:spPr/>
    </dgm:pt>
    <dgm:pt modelId="{1055722D-E0E3-4BCA-B918-10CBDFF9E63E}" type="pres">
      <dgm:prSet presAssocID="{58A65F03-7477-4371-9CA8-7902FB217436}" presName="parentLin" presStyleCnt="0"/>
      <dgm:spPr/>
    </dgm:pt>
    <dgm:pt modelId="{C50B27B5-1FDB-4EAB-A95E-6304CFB30A16}" type="pres">
      <dgm:prSet presAssocID="{58A65F03-7477-4371-9CA8-7902FB217436}" presName="parentLeftMargin" presStyleLbl="node1" presStyleIdx="1" presStyleCnt="4"/>
      <dgm:spPr/>
    </dgm:pt>
    <dgm:pt modelId="{96976715-A6A8-49D1-874D-023CBD0960EF}" type="pres">
      <dgm:prSet presAssocID="{58A65F03-7477-4371-9CA8-7902FB21743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9FE7C97-A6A0-44B3-8B2D-48688197959F}" type="pres">
      <dgm:prSet presAssocID="{58A65F03-7477-4371-9CA8-7902FB217436}" presName="negativeSpace" presStyleCnt="0"/>
      <dgm:spPr/>
    </dgm:pt>
    <dgm:pt modelId="{6B94945C-BEF9-4970-BB32-EBA4832490CA}" type="pres">
      <dgm:prSet presAssocID="{58A65F03-7477-4371-9CA8-7902FB217436}" presName="childText" presStyleLbl="conFgAcc1" presStyleIdx="2" presStyleCnt="4">
        <dgm:presLayoutVars>
          <dgm:bulletEnabled val="1"/>
        </dgm:presLayoutVars>
      </dgm:prSet>
      <dgm:spPr/>
    </dgm:pt>
    <dgm:pt modelId="{7EB65948-91C1-4550-8B60-6C31D861BA29}" type="pres">
      <dgm:prSet presAssocID="{4F8C17F2-5EA2-45AD-8BE3-E3F8BB119063}" presName="spaceBetweenRectangles" presStyleCnt="0"/>
      <dgm:spPr/>
    </dgm:pt>
    <dgm:pt modelId="{15F797A2-79C3-4701-BDBF-1C7D3A639157}" type="pres">
      <dgm:prSet presAssocID="{208F8B5D-BAD9-49B3-BB18-DDDFB0A39CAF}" presName="parentLin" presStyleCnt="0"/>
      <dgm:spPr/>
    </dgm:pt>
    <dgm:pt modelId="{23C64104-7A8E-40BF-8C4C-67C2DA2A92F3}" type="pres">
      <dgm:prSet presAssocID="{208F8B5D-BAD9-49B3-BB18-DDDFB0A39CAF}" presName="parentLeftMargin" presStyleLbl="node1" presStyleIdx="2" presStyleCnt="4"/>
      <dgm:spPr/>
    </dgm:pt>
    <dgm:pt modelId="{50AB6219-4F4C-4D98-A6FE-8F0340B93810}" type="pres">
      <dgm:prSet presAssocID="{208F8B5D-BAD9-49B3-BB18-DDDFB0A39CA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DB95331-3F43-42B9-9CDA-8AF33C71A244}" type="pres">
      <dgm:prSet presAssocID="{208F8B5D-BAD9-49B3-BB18-DDDFB0A39CAF}" presName="negativeSpace" presStyleCnt="0"/>
      <dgm:spPr/>
    </dgm:pt>
    <dgm:pt modelId="{D2379CC1-5E58-4526-AFA5-44D913CA660A}" type="pres">
      <dgm:prSet presAssocID="{208F8B5D-BAD9-49B3-BB18-DDDFB0A39CA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FBBE427-86A8-46CE-A8A7-270AC304E030}" type="presOf" srcId="{3A3FD2A3-4867-4407-9219-7E89D27CE0B8}" destId="{DC5576B5-47A0-47ED-AA95-A69303855AFB}" srcOrd="0" destOrd="0" presId="urn:microsoft.com/office/officeart/2005/8/layout/list1"/>
    <dgm:cxn modelId="{765BC635-6183-4EFB-BCC3-D1E14A47ED68}" type="presOf" srcId="{99F6135B-303D-45F7-8382-CD3360BC25CC}" destId="{1B39B587-CE7F-4074-8BFA-1A5F7C154D7C}" srcOrd="1" destOrd="0" presId="urn:microsoft.com/office/officeart/2005/8/layout/list1"/>
    <dgm:cxn modelId="{CC18665C-48F9-4794-95EA-D2EE04875494}" type="presOf" srcId="{208F8B5D-BAD9-49B3-BB18-DDDFB0A39CAF}" destId="{50AB6219-4F4C-4D98-A6FE-8F0340B93810}" srcOrd="1" destOrd="0" presId="urn:microsoft.com/office/officeart/2005/8/layout/list1"/>
    <dgm:cxn modelId="{9819816B-9FF8-451B-8180-7C6398E70332}" type="presOf" srcId="{41C6F858-D70F-4339-8167-B7224E8D1085}" destId="{09E1461C-B84A-42B0-A352-141B3B7AB5C2}" srcOrd="0" destOrd="0" presId="urn:microsoft.com/office/officeart/2005/8/layout/list1"/>
    <dgm:cxn modelId="{85F3E956-EDAC-4785-9EC8-97B8E86F52A8}" srcId="{41C6F858-D70F-4339-8167-B7224E8D1085}" destId="{208F8B5D-BAD9-49B3-BB18-DDDFB0A39CAF}" srcOrd="3" destOrd="0" parTransId="{F91BFC7C-B5B2-47FF-BF6B-3841FCF8FF98}" sibTransId="{824E5421-BA43-4F30-B110-E7D6F08F4459}"/>
    <dgm:cxn modelId="{C2A21893-27CD-4385-9228-F9BFA39DC7B8}" type="presOf" srcId="{58A65F03-7477-4371-9CA8-7902FB217436}" destId="{C50B27B5-1FDB-4EAB-A95E-6304CFB30A16}" srcOrd="0" destOrd="0" presId="urn:microsoft.com/office/officeart/2005/8/layout/list1"/>
    <dgm:cxn modelId="{9EF6F9A3-BD41-4EA0-9A51-035AC33CD30D}" srcId="{41C6F858-D70F-4339-8167-B7224E8D1085}" destId="{58A65F03-7477-4371-9CA8-7902FB217436}" srcOrd="2" destOrd="0" parTransId="{7217A841-31A3-40F4-A982-0CAFDD3CED44}" sibTransId="{4F8C17F2-5EA2-45AD-8BE3-E3F8BB119063}"/>
    <dgm:cxn modelId="{6A56E0A5-4425-4F5F-80EE-52532A2D1E1A}" srcId="{41C6F858-D70F-4339-8167-B7224E8D1085}" destId="{99F6135B-303D-45F7-8382-CD3360BC25CC}" srcOrd="0" destOrd="0" parTransId="{15B81ECE-F536-483C-827A-459F53B567E0}" sibTransId="{41755BB4-0DB5-451E-81BA-90A9FC63E60F}"/>
    <dgm:cxn modelId="{2FFD84A6-838D-4678-913C-CEA2D79B29FE}" srcId="{41C6F858-D70F-4339-8167-B7224E8D1085}" destId="{3A3FD2A3-4867-4407-9219-7E89D27CE0B8}" srcOrd="1" destOrd="0" parTransId="{978CC34B-DDFF-467D-B15A-617F744DA7C3}" sibTransId="{C79839C0-36B5-4C22-95ED-4CC55B39FD81}"/>
    <dgm:cxn modelId="{600C02B2-E263-4957-B94A-DC59AA3E0955}" type="presOf" srcId="{3A3FD2A3-4867-4407-9219-7E89D27CE0B8}" destId="{30A7D3F4-41CF-4677-B98C-9FCDEFEE913E}" srcOrd="1" destOrd="0" presId="urn:microsoft.com/office/officeart/2005/8/layout/list1"/>
    <dgm:cxn modelId="{339455B7-B0D2-4F7D-8264-F4B3A45822A3}" type="presOf" srcId="{208F8B5D-BAD9-49B3-BB18-DDDFB0A39CAF}" destId="{23C64104-7A8E-40BF-8C4C-67C2DA2A92F3}" srcOrd="0" destOrd="0" presId="urn:microsoft.com/office/officeart/2005/8/layout/list1"/>
    <dgm:cxn modelId="{11A7EADC-5DB2-4B3D-8E5C-B25C757B0F5B}" type="presOf" srcId="{58A65F03-7477-4371-9CA8-7902FB217436}" destId="{96976715-A6A8-49D1-874D-023CBD0960EF}" srcOrd="1" destOrd="0" presId="urn:microsoft.com/office/officeart/2005/8/layout/list1"/>
    <dgm:cxn modelId="{9912BFF9-BE13-4B32-99AD-F7B09F6F00EE}" type="presOf" srcId="{99F6135B-303D-45F7-8382-CD3360BC25CC}" destId="{9E9C06F4-077C-46A3-9740-87E351D2A1FB}" srcOrd="0" destOrd="0" presId="urn:microsoft.com/office/officeart/2005/8/layout/list1"/>
    <dgm:cxn modelId="{1EB5F56E-81F0-40AF-81AF-C0F150B02FFA}" type="presParOf" srcId="{09E1461C-B84A-42B0-A352-141B3B7AB5C2}" destId="{EB5C86F3-EB89-4FC5-B325-C1899842207B}" srcOrd="0" destOrd="0" presId="urn:microsoft.com/office/officeart/2005/8/layout/list1"/>
    <dgm:cxn modelId="{41ADFDDC-6EB9-4859-8E86-98AE44A6FC85}" type="presParOf" srcId="{EB5C86F3-EB89-4FC5-B325-C1899842207B}" destId="{9E9C06F4-077C-46A3-9740-87E351D2A1FB}" srcOrd="0" destOrd="0" presId="urn:microsoft.com/office/officeart/2005/8/layout/list1"/>
    <dgm:cxn modelId="{C18373E6-D845-4D54-A5A7-9B056F828C88}" type="presParOf" srcId="{EB5C86F3-EB89-4FC5-B325-C1899842207B}" destId="{1B39B587-CE7F-4074-8BFA-1A5F7C154D7C}" srcOrd="1" destOrd="0" presId="urn:microsoft.com/office/officeart/2005/8/layout/list1"/>
    <dgm:cxn modelId="{4A618462-9906-46A0-9B63-0E4662A27D2D}" type="presParOf" srcId="{09E1461C-B84A-42B0-A352-141B3B7AB5C2}" destId="{647733CE-D66D-404D-897C-EE05B4BC419A}" srcOrd="1" destOrd="0" presId="urn:microsoft.com/office/officeart/2005/8/layout/list1"/>
    <dgm:cxn modelId="{5CB1E7AF-CB64-4A50-9949-8B447C861D19}" type="presParOf" srcId="{09E1461C-B84A-42B0-A352-141B3B7AB5C2}" destId="{217EB53C-5172-4D06-907F-E0C7ECE6FE44}" srcOrd="2" destOrd="0" presId="urn:microsoft.com/office/officeart/2005/8/layout/list1"/>
    <dgm:cxn modelId="{1E292C7D-9E66-48DF-B1C7-0A96E8EEC05C}" type="presParOf" srcId="{09E1461C-B84A-42B0-A352-141B3B7AB5C2}" destId="{2CE27854-491F-4147-9817-96F3090B3DBF}" srcOrd="3" destOrd="0" presId="urn:microsoft.com/office/officeart/2005/8/layout/list1"/>
    <dgm:cxn modelId="{A9C6AE05-3142-4D98-B804-143D0CE2FBC7}" type="presParOf" srcId="{09E1461C-B84A-42B0-A352-141B3B7AB5C2}" destId="{48330F93-2219-42BA-BC8D-C2A6BAF7A2DC}" srcOrd="4" destOrd="0" presId="urn:microsoft.com/office/officeart/2005/8/layout/list1"/>
    <dgm:cxn modelId="{A75ECE31-D2EA-408E-BE03-DFA16257E445}" type="presParOf" srcId="{48330F93-2219-42BA-BC8D-C2A6BAF7A2DC}" destId="{DC5576B5-47A0-47ED-AA95-A69303855AFB}" srcOrd="0" destOrd="0" presId="urn:microsoft.com/office/officeart/2005/8/layout/list1"/>
    <dgm:cxn modelId="{16CAC0C2-11BA-4E0A-BED0-C8105A3A7086}" type="presParOf" srcId="{48330F93-2219-42BA-BC8D-C2A6BAF7A2DC}" destId="{30A7D3F4-41CF-4677-B98C-9FCDEFEE913E}" srcOrd="1" destOrd="0" presId="urn:microsoft.com/office/officeart/2005/8/layout/list1"/>
    <dgm:cxn modelId="{1F5FEAB2-CD04-482F-B148-A3AF8372AC6B}" type="presParOf" srcId="{09E1461C-B84A-42B0-A352-141B3B7AB5C2}" destId="{027C8F1C-0B22-4E95-A011-2DB12BFC31F9}" srcOrd="5" destOrd="0" presId="urn:microsoft.com/office/officeart/2005/8/layout/list1"/>
    <dgm:cxn modelId="{D9121419-372D-40EC-A550-28C04131E321}" type="presParOf" srcId="{09E1461C-B84A-42B0-A352-141B3B7AB5C2}" destId="{1184E6F3-B42D-48E7-B886-F7F2472911AD}" srcOrd="6" destOrd="0" presId="urn:microsoft.com/office/officeart/2005/8/layout/list1"/>
    <dgm:cxn modelId="{E6BC8BE8-114E-4C2B-8679-5EBE61757ACE}" type="presParOf" srcId="{09E1461C-B84A-42B0-A352-141B3B7AB5C2}" destId="{781E7BA4-9843-4471-9089-DA514BA5EE1E}" srcOrd="7" destOrd="0" presId="urn:microsoft.com/office/officeart/2005/8/layout/list1"/>
    <dgm:cxn modelId="{63C4A6D0-0C5F-4099-8817-702A061712BA}" type="presParOf" srcId="{09E1461C-B84A-42B0-A352-141B3B7AB5C2}" destId="{1055722D-E0E3-4BCA-B918-10CBDFF9E63E}" srcOrd="8" destOrd="0" presId="urn:microsoft.com/office/officeart/2005/8/layout/list1"/>
    <dgm:cxn modelId="{344FC57C-2D66-4418-96D3-9B6FC49B3C6A}" type="presParOf" srcId="{1055722D-E0E3-4BCA-B918-10CBDFF9E63E}" destId="{C50B27B5-1FDB-4EAB-A95E-6304CFB30A16}" srcOrd="0" destOrd="0" presId="urn:microsoft.com/office/officeart/2005/8/layout/list1"/>
    <dgm:cxn modelId="{54E1DC5A-A39A-439F-9665-4508E79A1FBE}" type="presParOf" srcId="{1055722D-E0E3-4BCA-B918-10CBDFF9E63E}" destId="{96976715-A6A8-49D1-874D-023CBD0960EF}" srcOrd="1" destOrd="0" presId="urn:microsoft.com/office/officeart/2005/8/layout/list1"/>
    <dgm:cxn modelId="{303C0408-A96D-4CCD-95BE-629050B588CF}" type="presParOf" srcId="{09E1461C-B84A-42B0-A352-141B3B7AB5C2}" destId="{E9FE7C97-A6A0-44B3-8B2D-48688197959F}" srcOrd="9" destOrd="0" presId="urn:microsoft.com/office/officeart/2005/8/layout/list1"/>
    <dgm:cxn modelId="{3747721A-5B24-4D36-ABAF-19D1FC156C6C}" type="presParOf" srcId="{09E1461C-B84A-42B0-A352-141B3B7AB5C2}" destId="{6B94945C-BEF9-4970-BB32-EBA4832490CA}" srcOrd="10" destOrd="0" presId="urn:microsoft.com/office/officeart/2005/8/layout/list1"/>
    <dgm:cxn modelId="{9923EA0B-29DB-4805-9960-78911EAE209F}" type="presParOf" srcId="{09E1461C-B84A-42B0-A352-141B3B7AB5C2}" destId="{7EB65948-91C1-4550-8B60-6C31D861BA29}" srcOrd="11" destOrd="0" presId="urn:microsoft.com/office/officeart/2005/8/layout/list1"/>
    <dgm:cxn modelId="{980897A4-58D6-4473-8574-EB9C01C8EF51}" type="presParOf" srcId="{09E1461C-B84A-42B0-A352-141B3B7AB5C2}" destId="{15F797A2-79C3-4701-BDBF-1C7D3A639157}" srcOrd="12" destOrd="0" presId="urn:microsoft.com/office/officeart/2005/8/layout/list1"/>
    <dgm:cxn modelId="{B94F47F6-4215-4728-B532-D61DF61AF01F}" type="presParOf" srcId="{15F797A2-79C3-4701-BDBF-1C7D3A639157}" destId="{23C64104-7A8E-40BF-8C4C-67C2DA2A92F3}" srcOrd="0" destOrd="0" presId="urn:microsoft.com/office/officeart/2005/8/layout/list1"/>
    <dgm:cxn modelId="{7B4E1599-6CDC-4B6B-9C84-824D5927CF06}" type="presParOf" srcId="{15F797A2-79C3-4701-BDBF-1C7D3A639157}" destId="{50AB6219-4F4C-4D98-A6FE-8F0340B93810}" srcOrd="1" destOrd="0" presId="urn:microsoft.com/office/officeart/2005/8/layout/list1"/>
    <dgm:cxn modelId="{78158EC9-0FA4-45B7-B559-AD613711290B}" type="presParOf" srcId="{09E1461C-B84A-42B0-A352-141B3B7AB5C2}" destId="{3DB95331-3F43-42B9-9CDA-8AF33C71A244}" srcOrd="13" destOrd="0" presId="urn:microsoft.com/office/officeart/2005/8/layout/list1"/>
    <dgm:cxn modelId="{48B47129-19F8-4A34-AA74-B735DB23F6B3}" type="presParOf" srcId="{09E1461C-B84A-42B0-A352-141B3B7AB5C2}" destId="{D2379CC1-5E58-4526-AFA5-44D913CA660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E53BF3-25AB-4DB7-B6D0-9A151B2E003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AF0973-B266-414D-A639-E13A02BDD53D}">
      <dgm:prSet/>
      <dgm:spPr/>
      <dgm:t>
        <a:bodyPr/>
        <a:lstStyle/>
        <a:p>
          <a:r>
            <a:rPr lang="es-ES"/>
            <a:t>Latencia de 30 segundos</a:t>
          </a:r>
          <a:endParaRPr lang="en-US"/>
        </a:p>
      </dgm:t>
    </dgm:pt>
    <dgm:pt modelId="{16ECCA68-2FB9-4F30-9B1E-A28B615AF01F}" type="parTrans" cxnId="{1068D7B5-54B7-4743-BA08-3166B848B02A}">
      <dgm:prSet/>
      <dgm:spPr/>
      <dgm:t>
        <a:bodyPr/>
        <a:lstStyle/>
        <a:p>
          <a:endParaRPr lang="en-US"/>
        </a:p>
      </dgm:t>
    </dgm:pt>
    <dgm:pt modelId="{F4F6EAD3-F46A-43C7-B7E2-69A49462AA0A}" type="sibTrans" cxnId="{1068D7B5-54B7-4743-BA08-3166B848B02A}">
      <dgm:prSet/>
      <dgm:spPr/>
      <dgm:t>
        <a:bodyPr/>
        <a:lstStyle/>
        <a:p>
          <a:endParaRPr lang="en-US"/>
        </a:p>
      </dgm:t>
    </dgm:pt>
    <dgm:pt modelId="{58E04704-760F-44C1-B4FD-A25D8183198F}">
      <dgm:prSet/>
      <dgm:spPr/>
      <dgm:t>
        <a:bodyPr/>
        <a:lstStyle/>
        <a:p>
          <a:r>
            <a:rPr lang="en-US" dirty="0"/>
            <a:t>Engine vs Cloud</a:t>
          </a:r>
        </a:p>
      </dgm:t>
    </dgm:pt>
    <dgm:pt modelId="{27798532-E2A3-464C-9147-46AC36336D13}" type="parTrans" cxnId="{51904BEF-651A-4A48-8A2D-5E0460BB261D}">
      <dgm:prSet/>
      <dgm:spPr/>
      <dgm:t>
        <a:bodyPr/>
        <a:lstStyle/>
        <a:p>
          <a:endParaRPr lang="en-US"/>
        </a:p>
      </dgm:t>
    </dgm:pt>
    <dgm:pt modelId="{3FF4A650-267C-4FA0-9009-61B8EC980659}" type="sibTrans" cxnId="{51904BEF-651A-4A48-8A2D-5E0460BB261D}">
      <dgm:prSet/>
      <dgm:spPr/>
      <dgm:t>
        <a:bodyPr/>
        <a:lstStyle/>
        <a:p>
          <a:endParaRPr lang="en-US"/>
        </a:p>
      </dgm:t>
    </dgm:pt>
    <dgm:pt modelId="{C683F008-FDD7-49A4-B18B-ACFE6AE26C90}">
      <dgm:prSet/>
      <dgm:spPr/>
      <dgm:t>
        <a:bodyPr/>
        <a:lstStyle/>
        <a:p>
          <a:r>
            <a:rPr lang="es-ES" dirty="0"/>
            <a:t>Probar en la oficina (Abrir puertos) - </a:t>
          </a:r>
          <a:r>
            <a:rPr lang="es-ES" dirty="0" err="1"/>
            <a:t>Engine</a:t>
          </a:r>
          <a:endParaRPr lang="en-US" dirty="0"/>
        </a:p>
      </dgm:t>
    </dgm:pt>
    <dgm:pt modelId="{0CC2BB83-CA11-4407-A89B-F7A5818B732B}" type="parTrans" cxnId="{3025BAD9-480E-4DE6-9AAC-4A1649E8B756}">
      <dgm:prSet/>
      <dgm:spPr/>
      <dgm:t>
        <a:bodyPr/>
        <a:lstStyle/>
        <a:p>
          <a:endParaRPr lang="en-US"/>
        </a:p>
      </dgm:t>
    </dgm:pt>
    <dgm:pt modelId="{3782F0A8-4F59-48BD-9106-F46A5C45EB4D}" type="sibTrans" cxnId="{3025BAD9-480E-4DE6-9AAC-4A1649E8B756}">
      <dgm:prSet/>
      <dgm:spPr/>
      <dgm:t>
        <a:bodyPr/>
        <a:lstStyle/>
        <a:p>
          <a:endParaRPr lang="en-US"/>
        </a:p>
      </dgm:t>
    </dgm:pt>
    <dgm:pt modelId="{CC07CA4B-E0C5-4575-91C5-A9FBA455B70E}" type="pres">
      <dgm:prSet presAssocID="{89E53BF3-25AB-4DB7-B6D0-9A151B2E003C}" presName="root" presStyleCnt="0">
        <dgm:presLayoutVars>
          <dgm:dir/>
          <dgm:resizeHandles val="exact"/>
        </dgm:presLayoutVars>
      </dgm:prSet>
      <dgm:spPr/>
    </dgm:pt>
    <dgm:pt modelId="{EC886212-C4FF-4D64-809F-4FE9CD2C085F}" type="pres">
      <dgm:prSet presAssocID="{BBAF0973-B266-414D-A639-E13A02BDD53D}" presName="compNode" presStyleCnt="0"/>
      <dgm:spPr/>
    </dgm:pt>
    <dgm:pt modelId="{4B713DA6-F6D7-49DB-8E4B-FD19F7F6558F}" type="pres">
      <dgm:prSet presAssocID="{BBAF0973-B266-414D-A639-E13A02BDD53D}" presName="bgRect" presStyleLbl="bgShp" presStyleIdx="0" presStyleCnt="3"/>
      <dgm:spPr/>
    </dgm:pt>
    <dgm:pt modelId="{A7B55D97-8C8B-48FE-A3DD-F616540C494F}" type="pres">
      <dgm:prSet presAssocID="{BBAF0973-B266-414D-A639-E13A02BDD5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CD9F5026-9430-48F8-833D-6083FA5D6CC9}" type="pres">
      <dgm:prSet presAssocID="{BBAF0973-B266-414D-A639-E13A02BDD53D}" presName="spaceRect" presStyleCnt="0"/>
      <dgm:spPr/>
    </dgm:pt>
    <dgm:pt modelId="{03C6542A-B50C-42B4-AB63-A8317743DB13}" type="pres">
      <dgm:prSet presAssocID="{BBAF0973-B266-414D-A639-E13A02BDD53D}" presName="parTx" presStyleLbl="revTx" presStyleIdx="0" presStyleCnt="3">
        <dgm:presLayoutVars>
          <dgm:chMax val="0"/>
          <dgm:chPref val="0"/>
        </dgm:presLayoutVars>
      </dgm:prSet>
      <dgm:spPr/>
    </dgm:pt>
    <dgm:pt modelId="{7E2DC248-16E1-4B19-A20F-CA9F828E49EB}" type="pres">
      <dgm:prSet presAssocID="{F4F6EAD3-F46A-43C7-B7E2-69A49462AA0A}" presName="sibTrans" presStyleCnt="0"/>
      <dgm:spPr/>
    </dgm:pt>
    <dgm:pt modelId="{E249CF72-8BAF-473E-973F-3BB90D73F0EF}" type="pres">
      <dgm:prSet presAssocID="{58E04704-760F-44C1-B4FD-A25D8183198F}" presName="compNode" presStyleCnt="0"/>
      <dgm:spPr/>
    </dgm:pt>
    <dgm:pt modelId="{1C3A2F55-454C-4920-B830-D81D278D0D1A}" type="pres">
      <dgm:prSet presAssocID="{58E04704-760F-44C1-B4FD-A25D8183198F}" presName="bgRect" presStyleLbl="bgShp" presStyleIdx="1" presStyleCnt="3"/>
      <dgm:spPr/>
    </dgm:pt>
    <dgm:pt modelId="{17B0BE99-5681-4ED8-B9E1-17E53ED3A12B}" type="pres">
      <dgm:prSet presAssocID="{58E04704-760F-44C1-B4FD-A25D818319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151FF466-B1BC-4401-ADC2-5CD4066A4E12}" type="pres">
      <dgm:prSet presAssocID="{58E04704-760F-44C1-B4FD-A25D8183198F}" presName="spaceRect" presStyleCnt="0"/>
      <dgm:spPr/>
    </dgm:pt>
    <dgm:pt modelId="{BF23A697-6AF2-4446-87A8-528EDE9DA6C8}" type="pres">
      <dgm:prSet presAssocID="{58E04704-760F-44C1-B4FD-A25D8183198F}" presName="parTx" presStyleLbl="revTx" presStyleIdx="1" presStyleCnt="3">
        <dgm:presLayoutVars>
          <dgm:chMax val="0"/>
          <dgm:chPref val="0"/>
        </dgm:presLayoutVars>
      </dgm:prSet>
      <dgm:spPr/>
    </dgm:pt>
    <dgm:pt modelId="{82E63BB1-4962-4E40-A515-694CE85C6605}" type="pres">
      <dgm:prSet presAssocID="{3FF4A650-267C-4FA0-9009-61B8EC980659}" presName="sibTrans" presStyleCnt="0"/>
      <dgm:spPr/>
    </dgm:pt>
    <dgm:pt modelId="{B9802803-18AD-4FF6-A9BC-DC0646A09FB2}" type="pres">
      <dgm:prSet presAssocID="{C683F008-FDD7-49A4-B18B-ACFE6AE26C90}" presName="compNode" presStyleCnt="0"/>
      <dgm:spPr/>
    </dgm:pt>
    <dgm:pt modelId="{3DEC96B4-3EA6-480A-AF3C-BFEDC37B9A7D}" type="pres">
      <dgm:prSet presAssocID="{C683F008-FDD7-49A4-B18B-ACFE6AE26C90}" presName="bgRect" presStyleLbl="bgShp" presStyleIdx="2" presStyleCnt="3"/>
      <dgm:spPr/>
    </dgm:pt>
    <dgm:pt modelId="{29807B02-6C9A-44DF-98AB-E43AEA2DB444}" type="pres">
      <dgm:prSet presAssocID="{C683F008-FDD7-49A4-B18B-ACFE6AE26C9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cla"/>
        </a:ext>
      </dgm:extLst>
    </dgm:pt>
    <dgm:pt modelId="{4F8D0C65-A4B0-4AD3-A40F-D5DD06F3D5BD}" type="pres">
      <dgm:prSet presAssocID="{C683F008-FDD7-49A4-B18B-ACFE6AE26C90}" presName="spaceRect" presStyleCnt="0"/>
      <dgm:spPr/>
    </dgm:pt>
    <dgm:pt modelId="{76D7A162-8EF8-4B0F-92B0-15F80C1FCB7B}" type="pres">
      <dgm:prSet presAssocID="{C683F008-FDD7-49A4-B18B-ACFE6AE26C9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FE13C07-2FDB-4591-99C4-A638B5BC9CE0}" type="presOf" srcId="{89E53BF3-25AB-4DB7-B6D0-9A151B2E003C}" destId="{CC07CA4B-E0C5-4575-91C5-A9FBA455B70E}" srcOrd="0" destOrd="0" presId="urn:microsoft.com/office/officeart/2018/2/layout/IconVerticalSolidList"/>
    <dgm:cxn modelId="{4FA406AA-06A0-4F07-83F6-232B318BD119}" type="presOf" srcId="{58E04704-760F-44C1-B4FD-A25D8183198F}" destId="{BF23A697-6AF2-4446-87A8-528EDE9DA6C8}" srcOrd="0" destOrd="0" presId="urn:microsoft.com/office/officeart/2018/2/layout/IconVerticalSolidList"/>
    <dgm:cxn modelId="{1068D7B5-54B7-4743-BA08-3166B848B02A}" srcId="{89E53BF3-25AB-4DB7-B6D0-9A151B2E003C}" destId="{BBAF0973-B266-414D-A639-E13A02BDD53D}" srcOrd="0" destOrd="0" parTransId="{16ECCA68-2FB9-4F30-9B1E-A28B615AF01F}" sibTransId="{F4F6EAD3-F46A-43C7-B7E2-69A49462AA0A}"/>
    <dgm:cxn modelId="{B882B5D1-21E4-4B7A-A0AE-DF70571C6FAB}" type="presOf" srcId="{C683F008-FDD7-49A4-B18B-ACFE6AE26C90}" destId="{76D7A162-8EF8-4B0F-92B0-15F80C1FCB7B}" srcOrd="0" destOrd="0" presId="urn:microsoft.com/office/officeart/2018/2/layout/IconVerticalSolidList"/>
    <dgm:cxn modelId="{3025BAD9-480E-4DE6-9AAC-4A1649E8B756}" srcId="{89E53BF3-25AB-4DB7-B6D0-9A151B2E003C}" destId="{C683F008-FDD7-49A4-B18B-ACFE6AE26C90}" srcOrd="2" destOrd="0" parTransId="{0CC2BB83-CA11-4407-A89B-F7A5818B732B}" sibTransId="{3782F0A8-4F59-48BD-9106-F46A5C45EB4D}"/>
    <dgm:cxn modelId="{51904BEF-651A-4A48-8A2D-5E0460BB261D}" srcId="{89E53BF3-25AB-4DB7-B6D0-9A151B2E003C}" destId="{58E04704-760F-44C1-B4FD-A25D8183198F}" srcOrd="1" destOrd="0" parTransId="{27798532-E2A3-464C-9147-46AC36336D13}" sibTransId="{3FF4A650-267C-4FA0-9009-61B8EC980659}"/>
    <dgm:cxn modelId="{224DE0FD-673D-4C29-BB67-41AA9760CEE0}" type="presOf" srcId="{BBAF0973-B266-414D-A639-E13A02BDD53D}" destId="{03C6542A-B50C-42B4-AB63-A8317743DB13}" srcOrd="0" destOrd="0" presId="urn:microsoft.com/office/officeart/2018/2/layout/IconVerticalSolidList"/>
    <dgm:cxn modelId="{9CC37CC1-5B40-4A44-A8B1-3D81440E101E}" type="presParOf" srcId="{CC07CA4B-E0C5-4575-91C5-A9FBA455B70E}" destId="{EC886212-C4FF-4D64-809F-4FE9CD2C085F}" srcOrd="0" destOrd="0" presId="urn:microsoft.com/office/officeart/2018/2/layout/IconVerticalSolidList"/>
    <dgm:cxn modelId="{53A7E7F1-8C72-48ED-9542-4D00FAA7E59F}" type="presParOf" srcId="{EC886212-C4FF-4D64-809F-4FE9CD2C085F}" destId="{4B713DA6-F6D7-49DB-8E4B-FD19F7F6558F}" srcOrd="0" destOrd="0" presId="urn:microsoft.com/office/officeart/2018/2/layout/IconVerticalSolidList"/>
    <dgm:cxn modelId="{5053FCC0-E318-40EA-AFE2-FEFB172AE793}" type="presParOf" srcId="{EC886212-C4FF-4D64-809F-4FE9CD2C085F}" destId="{A7B55D97-8C8B-48FE-A3DD-F616540C494F}" srcOrd="1" destOrd="0" presId="urn:microsoft.com/office/officeart/2018/2/layout/IconVerticalSolidList"/>
    <dgm:cxn modelId="{4B94EB1A-F21F-43D3-9686-1D87960185E0}" type="presParOf" srcId="{EC886212-C4FF-4D64-809F-4FE9CD2C085F}" destId="{CD9F5026-9430-48F8-833D-6083FA5D6CC9}" srcOrd="2" destOrd="0" presId="urn:microsoft.com/office/officeart/2018/2/layout/IconVerticalSolidList"/>
    <dgm:cxn modelId="{6401C2CF-36C9-4707-9E4D-12350676AA10}" type="presParOf" srcId="{EC886212-C4FF-4D64-809F-4FE9CD2C085F}" destId="{03C6542A-B50C-42B4-AB63-A8317743DB13}" srcOrd="3" destOrd="0" presId="urn:microsoft.com/office/officeart/2018/2/layout/IconVerticalSolidList"/>
    <dgm:cxn modelId="{4A7FE003-BFFE-449A-A47D-602F6CE3B36A}" type="presParOf" srcId="{CC07CA4B-E0C5-4575-91C5-A9FBA455B70E}" destId="{7E2DC248-16E1-4B19-A20F-CA9F828E49EB}" srcOrd="1" destOrd="0" presId="urn:microsoft.com/office/officeart/2018/2/layout/IconVerticalSolidList"/>
    <dgm:cxn modelId="{2DC9F147-BC7E-4CFF-A562-EB7391EA3728}" type="presParOf" srcId="{CC07CA4B-E0C5-4575-91C5-A9FBA455B70E}" destId="{E249CF72-8BAF-473E-973F-3BB90D73F0EF}" srcOrd="2" destOrd="0" presId="urn:microsoft.com/office/officeart/2018/2/layout/IconVerticalSolidList"/>
    <dgm:cxn modelId="{45ECC85B-0621-46BC-B605-DDAAB2E66FDE}" type="presParOf" srcId="{E249CF72-8BAF-473E-973F-3BB90D73F0EF}" destId="{1C3A2F55-454C-4920-B830-D81D278D0D1A}" srcOrd="0" destOrd="0" presId="urn:microsoft.com/office/officeart/2018/2/layout/IconVerticalSolidList"/>
    <dgm:cxn modelId="{839F2F50-2323-49A0-BB67-F53625BD60EE}" type="presParOf" srcId="{E249CF72-8BAF-473E-973F-3BB90D73F0EF}" destId="{17B0BE99-5681-4ED8-B9E1-17E53ED3A12B}" srcOrd="1" destOrd="0" presId="urn:microsoft.com/office/officeart/2018/2/layout/IconVerticalSolidList"/>
    <dgm:cxn modelId="{91754473-EECE-464B-B7EB-92AA1EA39166}" type="presParOf" srcId="{E249CF72-8BAF-473E-973F-3BB90D73F0EF}" destId="{151FF466-B1BC-4401-ADC2-5CD4066A4E12}" srcOrd="2" destOrd="0" presId="urn:microsoft.com/office/officeart/2018/2/layout/IconVerticalSolidList"/>
    <dgm:cxn modelId="{916E86D3-7C75-4020-83B5-41AE68539430}" type="presParOf" srcId="{E249CF72-8BAF-473E-973F-3BB90D73F0EF}" destId="{BF23A697-6AF2-4446-87A8-528EDE9DA6C8}" srcOrd="3" destOrd="0" presId="urn:microsoft.com/office/officeart/2018/2/layout/IconVerticalSolidList"/>
    <dgm:cxn modelId="{C94734C7-A6B8-414A-A7FA-65058DA57836}" type="presParOf" srcId="{CC07CA4B-E0C5-4575-91C5-A9FBA455B70E}" destId="{82E63BB1-4962-4E40-A515-694CE85C6605}" srcOrd="3" destOrd="0" presId="urn:microsoft.com/office/officeart/2018/2/layout/IconVerticalSolidList"/>
    <dgm:cxn modelId="{1883B222-7CCB-4712-BA54-414F94862D69}" type="presParOf" srcId="{CC07CA4B-E0C5-4575-91C5-A9FBA455B70E}" destId="{B9802803-18AD-4FF6-A9BC-DC0646A09FB2}" srcOrd="4" destOrd="0" presId="urn:microsoft.com/office/officeart/2018/2/layout/IconVerticalSolidList"/>
    <dgm:cxn modelId="{920FB944-EA00-4502-9BAB-27289D4D8665}" type="presParOf" srcId="{B9802803-18AD-4FF6-A9BC-DC0646A09FB2}" destId="{3DEC96B4-3EA6-480A-AF3C-BFEDC37B9A7D}" srcOrd="0" destOrd="0" presId="urn:microsoft.com/office/officeart/2018/2/layout/IconVerticalSolidList"/>
    <dgm:cxn modelId="{F17F9B5D-87C9-4FBC-B67B-51A9DAC133FF}" type="presParOf" srcId="{B9802803-18AD-4FF6-A9BC-DC0646A09FB2}" destId="{29807B02-6C9A-44DF-98AB-E43AEA2DB444}" srcOrd="1" destOrd="0" presId="urn:microsoft.com/office/officeart/2018/2/layout/IconVerticalSolidList"/>
    <dgm:cxn modelId="{C7C3EF3A-E5A8-47C2-9C6D-E399FED7C54B}" type="presParOf" srcId="{B9802803-18AD-4FF6-A9BC-DC0646A09FB2}" destId="{4F8D0C65-A4B0-4AD3-A40F-D5DD06F3D5BD}" srcOrd="2" destOrd="0" presId="urn:microsoft.com/office/officeart/2018/2/layout/IconVerticalSolidList"/>
    <dgm:cxn modelId="{F50E7C8A-EABC-4A00-BFF0-73D1A4BF0160}" type="presParOf" srcId="{B9802803-18AD-4FF6-A9BC-DC0646A09FB2}" destId="{76D7A162-8EF8-4B0F-92B0-15F80C1FCB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20B04-76BF-4DDE-A1B7-458214D91BB6}">
      <dsp:nvSpPr>
        <dsp:cNvPr id="0" name=""/>
        <dsp:cNvSpPr/>
      </dsp:nvSpPr>
      <dsp:spPr>
        <a:xfrm>
          <a:off x="0" y="28635"/>
          <a:ext cx="5906327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Definición de entidades</a:t>
          </a:r>
          <a:endParaRPr lang="en-US" sz="2500" kern="1200"/>
        </a:p>
      </dsp:txBody>
      <dsp:txXfrm>
        <a:off x="29271" y="57906"/>
        <a:ext cx="5847785" cy="541083"/>
      </dsp:txXfrm>
    </dsp:sp>
    <dsp:sp modelId="{F122F46C-636B-42BD-A539-99EA9C2B2917}">
      <dsp:nvSpPr>
        <dsp:cNvPr id="0" name=""/>
        <dsp:cNvSpPr/>
      </dsp:nvSpPr>
      <dsp:spPr>
        <a:xfrm>
          <a:off x="0" y="700260"/>
          <a:ext cx="5906327" cy="599625"/>
        </a:xfrm>
        <a:prstGeom prst="roundRect">
          <a:avLst/>
        </a:prstGeom>
        <a:solidFill>
          <a:schemeClr val="accent2">
            <a:hueOff val="-646396"/>
            <a:satOff val="-1462"/>
            <a:lumOff val="-94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Incluir persistencia</a:t>
          </a:r>
          <a:endParaRPr lang="en-US" sz="2500" kern="1200"/>
        </a:p>
      </dsp:txBody>
      <dsp:txXfrm>
        <a:off x="29271" y="729531"/>
        <a:ext cx="5847785" cy="541083"/>
      </dsp:txXfrm>
    </dsp:sp>
    <dsp:sp modelId="{96FD417B-2F34-4568-A581-DF8617F4DAA1}">
      <dsp:nvSpPr>
        <dsp:cNvPr id="0" name=""/>
        <dsp:cNvSpPr/>
      </dsp:nvSpPr>
      <dsp:spPr>
        <a:xfrm>
          <a:off x="0" y="1371885"/>
          <a:ext cx="5906327" cy="599625"/>
        </a:xfrm>
        <a:prstGeom prst="roundRect">
          <a:avLst/>
        </a:prstGeom>
        <a:solidFill>
          <a:schemeClr val="accent2">
            <a:hueOff val="-1292792"/>
            <a:satOff val="-2924"/>
            <a:lumOff val="-189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Programar</a:t>
          </a:r>
          <a:r>
            <a:rPr lang="en-US" sz="2500" kern="1200" dirty="0"/>
            <a:t> </a:t>
          </a:r>
          <a:r>
            <a:rPr lang="en-US" sz="2500" kern="1200" dirty="0" err="1"/>
            <a:t>funcionalidades</a:t>
          </a:r>
          <a:endParaRPr lang="en-US" sz="2500" kern="1200" dirty="0"/>
        </a:p>
      </dsp:txBody>
      <dsp:txXfrm>
        <a:off x="29271" y="1401156"/>
        <a:ext cx="5847785" cy="541083"/>
      </dsp:txXfrm>
    </dsp:sp>
    <dsp:sp modelId="{E515E5A5-E689-4F12-8155-7EA52DE39045}">
      <dsp:nvSpPr>
        <dsp:cNvPr id="0" name=""/>
        <dsp:cNvSpPr/>
      </dsp:nvSpPr>
      <dsp:spPr>
        <a:xfrm>
          <a:off x="0" y="2043510"/>
          <a:ext cx="5906327" cy="599625"/>
        </a:xfrm>
        <a:prstGeom prst="roundRect">
          <a:avLst/>
        </a:prstGeom>
        <a:solidFill>
          <a:schemeClr val="accent2">
            <a:hueOff val="-1939188"/>
            <a:satOff val="-4386"/>
            <a:lumOff val="-284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Implementar seguridad</a:t>
          </a:r>
          <a:endParaRPr lang="en-US" sz="2500" kern="1200" dirty="0"/>
        </a:p>
      </dsp:txBody>
      <dsp:txXfrm>
        <a:off x="29271" y="2072781"/>
        <a:ext cx="5847785" cy="541083"/>
      </dsp:txXfrm>
    </dsp:sp>
    <dsp:sp modelId="{D3379E1D-F009-4216-9BAF-C2A29E47A5D3}">
      <dsp:nvSpPr>
        <dsp:cNvPr id="0" name=""/>
        <dsp:cNvSpPr/>
      </dsp:nvSpPr>
      <dsp:spPr>
        <a:xfrm>
          <a:off x="0" y="2715135"/>
          <a:ext cx="5906327" cy="599625"/>
        </a:xfrm>
        <a:prstGeom prst="roundRect">
          <a:avLst/>
        </a:prstGeom>
        <a:solidFill>
          <a:schemeClr val="accent2">
            <a:hueOff val="-2585584"/>
            <a:satOff val="-5847"/>
            <a:lumOff val="-379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Maquetado CSS HTML</a:t>
          </a:r>
          <a:endParaRPr lang="en-US" sz="2500" kern="1200"/>
        </a:p>
      </dsp:txBody>
      <dsp:txXfrm>
        <a:off x="29271" y="2744406"/>
        <a:ext cx="5847785" cy="541083"/>
      </dsp:txXfrm>
    </dsp:sp>
    <dsp:sp modelId="{DAF49B2B-F0D2-4B52-81E0-CA27B9F0D9EE}">
      <dsp:nvSpPr>
        <dsp:cNvPr id="0" name=""/>
        <dsp:cNvSpPr/>
      </dsp:nvSpPr>
      <dsp:spPr>
        <a:xfrm>
          <a:off x="0" y="3386760"/>
          <a:ext cx="5906327" cy="599625"/>
        </a:xfrm>
        <a:prstGeom prst="roundRect">
          <a:avLst/>
        </a:prstGeom>
        <a:solidFill>
          <a:schemeClr val="accent2">
            <a:hueOff val="-3231979"/>
            <a:satOff val="-7309"/>
            <a:lumOff val="-473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Desplegar la aplicación</a:t>
          </a:r>
          <a:endParaRPr lang="en-US" sz="2500" kern="1200"/>
        </a:p>
      </dsp:txBody>
      <dsp:txXfrm>
        <a:off x="29271" y="3416031"/>
        <a:ext cx="5847785" cy="541083"/>
      </dsp:txXfrm>
    </dsp:sp>
    <dsp:sp modelId="{044DEF8F-5D9D-47B7-9FAF-DEA9EC124116}">
      <dsp:nvSpPr>
        <dsp:cNvPr id="0" name=""/>
        <dsp:cNvSpPr/>
      </dsp:nvSpPr>
      <dsp:spPr>
        <a:xfrm>
          <a:off x="0" y="4058385"/>
          <a:ext cx="5906327" cy="599625"/>
        </a:xfrm>
        <a:prstGeom prst="roundRect">
          <a:avLst/>
        </a:prstGeom>
        <a:solidFill>
          <a:schemeClr val="accent2">
            <a:hueOff val="-3878375"/>
            <a:satOff val="-8771"/>
            <a:lumOff val="-568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Testear aplicación</a:t>
          </a:r>
          <a:endParaRPr lang="en-US" sz="2500" kern="1200" dirty="0"/>
        </a:p>
      </dsp:txBody>
      <dsp:txXfrm>
        <a:off x="29271" y="4087656"/>
        <a:ext cx="5847785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EB53C-5172-4D06-907F-E0C7ECE6FE44}">
      <dsp:nvSpPr>
        <dsp:cNvPr id="0" name=""/>
        <dsp:cNvSpPr/>
      </dsp:nvSpPr>
      <dsp:spPr>
        <a:xfrm>
          <a:off x="0" y="336727"/>
          <a:ext cx="10553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9B587-CE7F-4074-8BFA-1A5F7C154D7C}">
      <dsp:nvSpPr>
        <dsp:cNvPr id="0" name=""/>
        <dsp:cNvSpPr/>
      </dsp:nvSpPr>
      <dsp:spPr>
        <a:xfrm>
          <a:off x="527685" y="71047"/>
          <a:ext cx="73875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OBS para transmitir en directo</a:t>
          </a:r>
          <a:endParaRPr lang="en-US" sz="1800" kern="1200"/>
        </a:p>
      </dsp:txBody>
      <dsp:txXfrm>
        <a:off x="553624" y="96986"/>
        <a:ext cx="7335712" cy="479482"/>
      </dsp:txXfrm>
    </dsp:sp>
    <dsp:sp modelId="{1184E6F3-B42D-48E7-B886-F7F2472911AD}">
      <dsp:nvSpPr>
        <dsp:cNvPr id="0" name=""/>
        <dsp:cNvSpPr/>
      </dsp:nvSpPr>
      <dsp:spPr>
        <a:xfrm>
          <a:off x="0" y="1153207"/>
          <a:ext cx="10553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A7D3F4-41CF-4677-B98C-9FCDEFEE913E}">
      <dsp:nvSpPr>
        <dsp:cNvPr id="0" name=""/>
        <dsp:cNvSpPr/>
      </dsp:nvSpPr>
      <dsp:spPr>
        <a:xfrm>
          <a:off x="527685" y="887527"/>
          <a:ext cx="73875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Dirige de OBS a servidor WOWZA</a:t>
          </a:r>
          <a:endParaRPr lang="en-US" sz="1800" kern="1200"/>
        </a:p>
      </dsp:txBody>
      <dsp:txXfrm>
        <a:off x="553624" y="913466"/>
        <a:ext cx="7335712" cy="479482"/>
      </dsp:txXfrm>
    </dsp:sp>
    <dsp:sp modelId="{6B94945C-BEF9-4970-BB32-EBA4832490CA}">
      <dsp:nvSpPr>
        <dsp:cNvPr id="0" name=""/>
        <dsp:cNvSpPr/>
      </dsp:nvSpPr>
      <dsp:spPr>
        <a:xfrm>
          <a:off x="0" y="1969688"/>
          <a:ext cx="10553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76715-A6A8-49D1-874D-023CBD0960EF}">
      <dsp:nvSpPr>
        <dsp:cNvPr id="0" name=""/>
        <dsp:cNvSpPr/>
      </dsp:nvSpPr>
      <dsp:spPr>
        <a:xfrm>
          <a:off x="527685" y="1704008"/>
          <a:ext cx="73875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WOWZA reproduce </a:t>
          </a:r>
          <a:r>
            <a:rPr lang="en-US" sz="1800" kern="1200" dirty="0" err="1"/>
            <a:t>en</a:t>
          </a:r>
          <a:r>
            <a:rPr lang="en-US" sz="1800" kern="1200" dirty="0"/>
            <a:t> HLS</a:t>
          </a:r>
        </a:p>
      </dsp:txBody>
      <dsp:txXfrm>
        <a:off x="553624" y="1729947"/>
        <a:ext cx="7335712" cy="479482"/>
      </dsp:txXfrm>
    </dsp:sp>
    <dsp:sp modelId="{D2379CC1-5E58-4526-AFA5-44D913CA660A}">
      <dsp:nvSpPr>
        <dsp:cNvPr id="0" name=""/>
        <dsp:cNvSpPr/>
      </dsp:nvSpPr>
      <dsp:spPr>
        <a:xfrm>
          <a:off x="0" y="2786168"/>
          <a:ext cx="10553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B6219-4F4C-4D98-A6FE-8F0340B93810}">
      <dsp:nvSpPr>
        <dsp:cNvPr id="0" name=""/>
        <dsp:cNvSpPr/>
      </dsp:nvSpPr>
      <dsp:spPr>
        <a:xfrm>
          <a:off x="527685" y="2520488"/>
          <a:ext cx="73875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Link de HLS </a:t>
          </a:r>
          <a:r>
            <a:rPr lang="en-US" sz="1800" kern="1200" dirty="0" err="1"/>
            <a:t>insertamos</a:t>
          </a:r>
          <a:r>
            <a:rPr lang="en-US" sz="1800" kern="1200" dirty="0"/>
            <a:t> </a:t>
          </a:r>
          <a:r>
            <a:rPr lang="en-US" sz="1800" kern="1200" dirty="0" err="1"/>
            <a:t>como</a:t>
          </a:r>
          <a:r>
            <a:rPr lang="en-US" sz="1800" kern="1200" dirty="0"/>
            <a:t> </a:t>
          </a:r>
          <a:r>
            <a:rPr lang="en-US" sz="1800" kern="1200" dirty="0" err="1"/>
            <a:t>reproductor</a:t>
          </a:r>
          <a:r>
            <a:rPr lang="en-US" sz="1800" kern="1200" dirty="0"/>
            <a:t> </a:t>
          </a:r>
          <a:r>
            <a:rPr lang="en-US" sz="1800" kern="1200" dirty="0" err="1"/>
            <a:t>en</a:t>
          </a:r>
          <a:r>
            <a:rPr lang="en-US" sz="1800" kern="1200" dirty="0"/>
            <a:t> la </a:t>
          </a:r>
          <a:r>
            <a:rPr lang="en-US" sz="1800" kern="1200" dirty="0" err="1"/>
            <a:t>plataforma</a:t>
          </a:r>
          <a:endParaRPr lang="en-US" sz="1800" kern="1200" dirty="0"/>
        </a:p>
      </dsp:txBody>
      <dsp:txXfrm>
        <a:off x="553624" y="2546427"/>
        <a:ext cx="7335712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13DA6-F6D7-49DB-8E4B-FD19F7F6558F}">
      <dsp:nvSpPr>
        <dsp:cNvPr id="0" name=""/>
        <dsp:cNvSpPr/>
      </dsp:nvSpPr>
      <dsp:spPr>
        <a:xfrm>
          <a:off x="0" y="572"/>
          <a:ext cx="5906327" cy="13387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55D97-8C8B-48FE-A3DD-F616540C494F}">
      <dsp:nvSpPr>
        <dsp:cNvPr id="0" name=""/>
        <dsp:cNvSpPr/>
      </dsp:nvSpPr>
      <dsp:spPr>
        <a:xfrm>
          <a:off x="404961" y="301782"/>
          <a:ext cx="736292" cy="7362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6542A-B50C-42B4-AB63-A8317743DB13}">
      <dsp:nvSpPr>
        <dsp:cNvPr id="0" name=""/>
        <dsp:cNvSpPr/>
      </dsp:nvSpPr>
      <dsp:spPr>
        <a:xfrm>
          <a:off x="1546215" y="572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Latencia de 30 segundos</a:t>
          </a:r>
          <a:endParaRPr lang="en-US" sz="2500" kern="1200"/>
        </a:p>
      </dsp:txBody>
      <dsp:txXfrm>
        <a:off x="1546215" y="572"/>
        <a:ext cx="4360112" cy="1338714"/>
      </dsp:txXfrm>
    </dsp:sp>
    <dsp:sp modelId="{1C3A2F55-454C-4920-B830-D81D278D0D1A}">
      <dsp:nvSpPr>
        <dsp:cNvPr id="0" name=""/>
        <dsp:cNvSpPr/>
      </dsp:nvSpPr>
      <dsp:spPr>
        <a:xfrm>
          <a:off x="0" y="1673965"/>
          <a:ext cx="5906327" cy="13387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0BE99-5681-4ED8-B9E1-17E53ED3A12B}">
      <dsp:nvSpPr>
        <dsp:cNvPr id="0" name=""/>
        <dsp:cNvSpPr/>
      </dsp:nvSpPr>
      <dsp:spPr>
        <a:xfrm>
          <a:off x="404961" y="1975176"/>
          <a:ext cx="736292" cy="7362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3A697-6AF2-4446-87A8-528EDE9DA6C8}">
      <dsp:nvSpPr>
        <dsp:cNvPr id="0" name=""/>
        <dsp:cNvSpPr/>
      </dsp:nvSpPr>
      <dsp:spPr>
        <a:xfrm>
          <a:off x="1546215" y="1673965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Engine vs Cloud</a:t>
          </a:r>
        </a:p>
      </dsp:txBody>
      <dsp:txXfrm>
        <a:off x="1546215" y="1673965"/>
        <a:ext cx="4360112" cy="1338714"/>
      </dsp:txXfrm>
    </dsp:sp>
    <dsp:sp modelId="{3DEC96B4-3EA6-480A-AF3C-BFEDC37B9A7D}">
      <dsp:nvSpPr>
        <dsp:cNvPr id="0" name=""/>
        <dsp:cNvSpPr/>
      </dsp:nvSpPr>
      <dsp:spPr>
        <a:xfrm>
          <a:off x="0" y="3347358"/>
          <a:ext cx="5906327" cy="13387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07B02-6C9A-44DF-98AB-E43AEA2DB444}">
      <dsp:nvSpPr>
        <dsp:cNvPr id="0" name=""/>
        <dsp:cNvSpPr/>
      </dsp:nvSpPr>
      <dsp:spPr>
        <a:xfrm>
          <a:off x="404961" y="3648569"/>
          <a:ext cx="736292" cy="7362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7A162-8EF8-4B0F-92B0-15F80C1FCB7B}">
      <dsp:nvSpPr>
        <dsp:cNvPr id="0" name=""/>
        <dsp:cNvSpPr/>
      </dsp:nvSpPr>
      <dsp:spPr>
        <a:xfrm>
          <a:off x="1546215" y="3347358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Probar en la oficina (Abrir puertos) - </a:t>
          </a:r>
          <a:r>
            <a:rPr lang="es-ES" sz="2500" kern="1200" dirty="0" err="1"/>
            <a:t>Engine</a:t>
          </a:r>
          <a:endParaRPr lang="en-US" sz="2500" kern="1200" dirty="0"/>
        </a:p>
      </dsp:txBody>
      <dsp:txXfrm>
        <a:off x="1546215" y="3347358"/>
        <a:ext cx="4360112" cy="1338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7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5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328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28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23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6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0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7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9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9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3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1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5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97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7C75E-588A-47E5-8660-83C4A67BE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482" y="457742"/>
            <a:ext cx="10305035" cy="3167609"/>
          </a:xfrm>
        </p:spPr>
        <p:txBody>
          <a:bodyPr/>
          <a:lstStyle/>
          <a:p>
            <a:pPr algn="ctr"/>
            <a:r>
              <a:rPr lang="es-ES" sz="7200" dirty="0"/>
              <a:t>PLATAFORMA STREAMING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1735EF93-178E-466C-99E2-6FA5F9758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655" y="5499652"/>
            <a:ext cx="2857281" cy="119529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CD7C6DD-AAEE-45DE-A256-6C9034FC20D0}"/>
              </a:ext>
            </a:extLst>
          </p:cNvPr>
          <p:cNvSpPr txBox="1"/>
          <p:nvPr/>
        </p:nvSpPr>
        <p:spPr>
          <a:xfrm>
            <a:off x="583096" y="6030926"/>
            <a:ext cx="463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INFORMÁTICA Y DESARROLLO</a:t>
            </a:r>
          </a:p>
        </p:txBody>
      </p:sp>
    </p:spTree>
    <p:extLst>
      <p:ext uri="{BB962C8B-B14F-4D97-AF65-F5344CB8AC3E}">
        <p14:creationId xmlns:p14="http://schemas.microsoft.com/office/powerpoint/2010/main" val="53478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p14="http://schemas.microsoft.com/office/powerpoint/2010/main"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7448CC-FAEE-40C1-ADB6-B51E6FD1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455" y="3024554"/>
            <a:ext cx="3211392" cy="14237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HERRAMIENTAS A USAR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83B6F6-E8E8-4C9B-BEDE-6E743086F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14">
            <a:extLst>
              <a:ext uri="{FF2B5EF4-FFF2-40B4-BE49-F238E27FC236}">
                <a16:creationId xmlns:a16="http://schemas.microsoft.com/office/drawing/2014/main" id="{4E45A778-B5BB-477D-BEE9-D874E8DCD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Java Spring Tool Suite Download Online Shop, UP TO 57% OFF">
            <a:extLst>
              <a:ext uri="{FF2B5EF4-FFF2-40B4-BE49-F238E27FC236}">
                <a16:creationId xmlns:a16="http://schemas.microsoft.com/office/drawing/2014/main" id="{8CAFE7E9-4129-465B-A83E-A4E422ED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3634" y="4183395"/>
            <a:ext cx="2724939" cy="143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ftware para Servidores Streaming de Medios | Wowza">
            <a:extLst>
              <a:ext uri="{FF2B5EF4-FFF2-40B4-BE49-F238E27FC236}">
                <a16:creationId xmlns:a16="http://schemas.microsoft.com/office/drawing/2014/main" id="{C098950A-BA01-4746-9C3A-7D6A89C05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27130" y="2060310"/>
            <a:ext cx="2726022" cy="78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de MySQL: la historia y el significado del logotipo, la marca y el  símbolo. | png, vector">
            <a:extLst>
              <a:ext uri="{FF2B5EF4-FFF2-40B4-BE49-F238E27FC236}">
                <a16:creationId xmlns:a16="http://schemas.microsoft.com/office/drawing/2014/main" id="{9AC4F515-C556-4577-ADAD-8CF305774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3960" y="3950071"/>
            <a:ext cx="2409188" cy="125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BS Studio 26.0.2 Crack Plus Serial Key Free Download 2020">
            <a:extLst>
              <a:ext uri="{FF2B5EF4-FFF2-40B4-BE49-F238E27FC236}">
                <a16:creationId xmlns:a16="http://schemas.microsoft.com/office/drawing/2014/main" id="{34723B66-4826-4A7C-A20B-9AE87B0F7E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7" t="15766" r="17177" b="15191"/>
          <a:stretch/>
        </p:blipFill>
        <p:spPr bwMode="auto">
          <a:xfrm>
            <a:off x="5881084" y="1371977"/>
            <a:ext cx="2405865" cy="187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2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ACEA54-6C0A-44F9-A306-31E40EC3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ESQUEMA DE TRABAJO EN SPRING</a:t>
            </a:r>
          </a:p>
        </p:txBody>
      </p:sp>
      <p:pic>
        <p:nvPicPr>
          <p:cNvPr id="2050" name="Picture 2" descr="Modelo–vista–controlador - Wikipedia, la enciclopedia libre">
            <a:extLst>
              <a:ext uri="{FF2B5EF4-FFF2-40B4-BE49-F238E27FC236}">
                <a16:creationId xmlns:a16="http://schemas.microsoft.com/office/drawing/2014/main" id="{EBDD6267-981A-4D01-A6CB-1CC615780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869421"/>
            <a:ext cx="6268060" cy="294598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63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32012F0-A79F-4166-AAFD-796C07F49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86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FFFFFF"/>
          </a:solidFill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378748E9-61FF-4E19-A195-6D43E5B26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595" y="321733"/>
            <a:ext cx="7984809" cy="523004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69E8125-6215-4D15-92B8-B6DED302FF1B}"/>
              </a:ext>
            </a:extLst>
          </p:cNvPr>
          <p:cNvSpPr txBox="1"/>
          <p:nvPr/>
        </p:nvSpPr>
        <p:spPr>
          <a:xfrm>
            <a:off x="5412125" y="5917721"/>
            <a:ext cx="478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MODELO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E604770-C26F-457F-97EA-F869EB1FA998}"/>
              </a:ext>
            </a:extLst>
          </p:cNvPr>
          <p:cNvSpPr txBox="1"/>
          <p:nvPr/>
        </p:nvSpPr>
        <p:spPr>
          <a:xfrm>
            <a:off x="10088404" y="2729946"/>
            <a:ext cx="834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>
                <a:solidFill>
                  <a:schemeClr val="bg1"/>
                </a:solidFill>
                <a:latin typeface="Berlin Sans FB Demi" panose="020E0802020502020306" pitchFamily="34" charset="0"/>
              </a:rPr>
              <a:t>?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45C51CE-17CE-47E8-B90F-0F8A9763FFD1}"/>
              </a:ext>
            </a:extLst>
          </p:cNvPr>
          <p:cNvSpPr/>
          <p:nvPr/>
        </p:nvSpPr>
        <p:spPr>
          <a:xfrm>
            <a:off x="5683348" y="3745609"/>
            <a:ext cx="1804130" cy="1422739"/>
          </a:xfrm>
          <a:prstGeom prst="rect">
            <a:avLst/>
          </a:prstGeom>
          <a:solidFill>
            <a:schemeClr val="bg2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62FB6-483B-48AA-BFA0-97EE0354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¿INSERTAMOS USUARIO O NO?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163A89-F32D-4785-B4CD-726686386B05}"/>
              </a:ext>
            </a:extLst>
          </p:cNvPr>
          <p:cNvSpPr txBox="1"/>
          <p:nvPr/>
        </p:nvSpPr>
        <p:spPr>
          <a:xfrm>
            <a:off x="1202684" y="2405575"/>
            <a:ext cx="433244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ES" dirty="0"/>
              <a:t>CON USUARIO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/>
              <a:t>Los nombres de usuario no se repiten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/>
              <a:t>Deben registrarse o iniciar sesión para chatear o comentar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/>
              <a:t>Pueden guardar vídeos favoritos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/>
              <a:t>Se puede dar “me gustas”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/>
              <a:t>Formato más serio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2467D38-F0D6-4956-BA7D-F0F72E507818}"/>
              </a:ext>
            </a:extLst>
          </p:cNvPr>
          <p:cNvSpPr txBox="1"/>
          <p:nvPr/>
        </p:nvSpPr>
        <p:spPr>
          <a:xfrm>
            <a:off x="6656875" y="2405575"/>
            <a:ext cx="433244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ES" dirty="0"/>
              <a:t>SIN USUARIO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/>
              <a:t>Los nombres de usuario se pueden repetir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/>
              <a:t>Más rápido para los espectadores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/>
              <a:t>“Me gustas” descontrolados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/>
              <a:t>Formato más pasajero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07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C3DFAA-F1E4-4A77-8CA3-CF4D165E8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Etapas de desarrollo</a:t>
            </a:r>
          </a:p>
        </p:txBody>
      </p:sp>
      <p:graphicFrame>
        <p:nvGraphicFramePr>
          <p:cNvPr id="5" name="CuadroTexto 2">
            <a:extLst>
              <a:ext uri="{FF2B5EF4-FFF2-40B4-BE49-F238E27FC236}">
                <a16:creationId xmlns:a16="http://schemas.microsoft.com/office/drawing/2014/main" id="{F7F57465-77ED-45C0-A877-50A96AA842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0911946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8213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599137-A3CE-4120-9507-3FDE3C19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WOWZA</a:t>
            </a:r>
          </a:p>
        </p:txBody>
      </p:sp>
      <p:graphicFrame>
        <p:nvGraphicFramePr>
          <p:cNvPr id="16" name="CuadroTexto 2">
            <a:extLst>
              <a:ext uri="{FF2B5EF4-FFF2-40B4-BE49-F238E27FC236}">
                <a16:creationId xmlns:a16="http://schemas.microsoft.com/office/drawing/2014/main" id="{F62BA611-55C3-4C9F-8DEA-A8D8528FC7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0123294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7248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3A281F6-AA90-4C90-8421-F8F5A4CEAA3E}"/>
              </a:ext>
            </a:extLst>
          </p:cNvPr>
          <p:cNvSpPr txBox="1"/>
          <p:nvPr/>
        </p:nvSpPr>
        <p:spPr>
          <a:xfrm>
            <a:off x="1118553" y="2185988"/>
            <a:ext cx="3518452" cy="4117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OTROS TEMAS A TRATAR WOWZA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uadroTexto 2">
            <a:extLst>
              <a:ext uri="{FF2B5EF4-FFF2-40B4-BE49-F238E27FC236}">
                <a16:creationId xmlns:a16="http://schemas.microsoft.com/office/drawing/2014/main" id="{CCBBE858-51F7-4A35-9A31-89FDB72332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65205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8478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45</TotalTime>
  <Words>142</Words>
  <Application>Microsoft Office PowerPoint</Application>
  <PresentationFormat>Panorámica</PresentationFormat>
  <Paragraphs>35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Berlin Sans FB Demi</vt:lpstr>
      <vt:lpstr>Century Gothic</vt:lpstr>
      <vt:lpstr>Wingdings 2</vt:lpstr>
      <vt:lpstr>Citable</vt:lpstr>
      <vt:lpstr>PLATAFORMA STREAMING</vt:lpstr>
      <vt:lpstr>HERRAMIENTAS A USAR</vt:lpstr>
      <vt:lpstr>ESQUEMA DE TRABAJO EN SPRING</vt:lpstr>
      <vt:lpstr>Presentación de PowerPoint</vt:lpstr>
      <vt:lpstr>¿INSERTAMOS USUARIO O NO?</vt:lpstr>
      <vt:lpstr>Etapas de desarrollo</vt:lpstr>
      <vt:lpstr>WOWZA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STREAMING</dc:title>
  <dc:creator>Jia Qi Chen Sun</dc:creator>
  <cp:lastModifiedBy>Jia Qi Chen Sun</cp:lastModifiedBy>
  <cp:revision>3</cp:revision>
  <dcterms:created xsi:type="dcterms:W3CDTF">2021-09-17T08:30:15Z</dcterms:created>
  <dcterms:modified xsi:type="dcterms:W3CDTF">2021-09-21T10:16:00Z</dcterms:modified>
</cp:coreProperties>
</file>