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6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E330-65B9-4D07-A4F1-FC1A05447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450B9-D0B0-44F6-8DC2-64061B894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1A5C1-9EBC-450C-9A66-46E5AB69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E1FEE-8A58-4DE8-8E99-37233D80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535B6-D15D-4D57-A5A3-B64B6D5E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8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FFA5-8B58-475C-9948-64154CAA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D6676-2245-4842-A791-3D6469838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8CCFB-945B-4904-8371-F5C64FCF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8CCB-5820-4D17-A604-014CF7BE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EB05-0DDF-4A3A-963C-78D2C0B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8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00D0A-DDC3-4E66-9AE3-BF75EC510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61269-E433-4701-A30E-1D3F737D5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15C7-52E7-4D57-A008-8F60577B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F5322-0270-43B5-ACAB-2DD86983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0BDE-E970-45F6-8585-1CC0C392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5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B8B4-F247-4E06-A058-E3644F50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434D-7D79-4A80-B5B9-3BA0247E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5AC5B-8290-486A-BAD3-7F6322D2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2821-0C0A-413E-91B8-033489C0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E5A8-6DEE-4EEA-8A02-AAB529A6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4D89-A318-49AB-9963-878030BA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AD346-6E26-45F1-BA32-30443BFD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29535-EB4C-4B5F-97AB-E724A0F3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BEFC-9FF8-423E-A571-0C6F1A15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31A7-95DF-41CB-AB04-50E378EE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7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A0D7-F3DF-42F5-800A-A7A4EBDE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2315-AF2E-4F1A-854B-C3489A187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54052-D6E3-444F-AB30-369288B80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DEEE9-127D-45FA-B30A-50BC3314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5111D-E622-42A5-B333-C507930A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B27EC-0581-4BF2-A789-0B941695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6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99C2-76AC-4B4E-933E-3BC81D10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4C34C-D17B-466A-8730-2AE13C557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797DA-28E6-4DD8-83FE-52762B37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35CED-9DC1-45DB-B001-E20C3E4C4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FB5F2-2832-40DE-8725-96CDD7E1A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881D9-A644-486B-83DD-CD349713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F555E-14E3-4E55-9919-B6603BDA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3E1F9-FAFE-4CA8-A6C8-3DBA3D7A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C49E-77B4-48B8-919A-108799D3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43CFF-F2B1-4E40-A49D-C6B70C02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FAADC-605F-4AF5-AA7F-441D35D7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06345-CB63-4A17-82E1-51DE45A3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6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CC56F-BA11-43BB-91D5-141B9DB8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CF3C2-4592-4405-8D3B-D94C388C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D2E94-32B9-44D9-A2BC-2778EC77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8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5D1A-7FD6-4360-A5C8-221C5CC7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7351-5A43-470D-941D-ECA0301F9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A618C-AC68-4560-AE70-0524FB32A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3ED25-7E70-4D32-BEC1-6DDA0DF8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9BAB2-C575-463E-ABD9-5B54BEE6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22BA1-D005-4653-9F92-977EA280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6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203E-D52A-4E28-980B-8C85DCF6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045C3-74F7-4531-8FA3-C3F11E350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A3E9A-F33E-41F9-901D-C48E887F0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82B51-C396-43D1-A144-B42273DE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3EDBA-A759-4675-B68B-D15D1584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7B557-5524-422D-BA6E-953138B7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6F9E-D5E0-4BDC-B308-FDBA146A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91655-82D7-442E-8920-66DE0E23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6BE8-C8AE-4BBC-B92C-6198A52F9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71391-AA2B-4693-A978-BF6C5922DCC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A3A4C-DB6F-4C08-9C05-9FAA5579F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F7768-2466-4ABB-BCEA-D27CF6CBD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20EFE00-9ABE-4112-BF99-FED3F60DE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1884"/>
            <a:ext cx="47625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IIT UNLaM - Home | Facebook">
            <a:extLst>
              <a:ext uri="{FF2B5EF4-FFF2-40B4-BE49-F238E27FC236}">
                <a16:creationId xmlns:a16="http://schemas.microsoft.com/office/drawing/2014/main" id="{3743419E-222D-4E53-B81C-D71CA4042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5" b="-1"/>
          <a:stretch/>
        </p:blipFill>
        <p:spPr bwMode="auto">
          <a:xfrm>
            <a:off x="9911238" y="13392"/>
            <a:ext cx="1828800" cy="13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40FDD4-C946-4EA4-A977-6CD70D9DBDD0}"/>
              </a:ext>
            </a:extLst>
          </p:cNvPr>
          <p:cNvCxnSpPr>
            <a:cxnSpLocks/>
          </p:cNvCxnSpPr>
          <p:nvPr/>
        </p:nvCxnSpPr>
        <p:spPr>
          <a:xfrm flipV="1">
            <a:off x="1895912" y="1528894"/>
            <a:ext cx="0" cy="5331204"/>
          </a:xfrm>
          <a:prstGeom prst="line">
            <a:avLst/>
          </a:prstGeom>
          <a:ln w="76200">
            <a:solidFill>
              <a:srgbClr val="BE46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4550030E-51E6-4003-B051-657721A7F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23" y="2299409"/>
            <a:ext cx="3223499" cy="16709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9B7136-45E9-4C8C-B91C-F17B27B64D42}"/>
              </a:ext>
            </a:extLst>
          </p:cNvPr>
          <p:cNvSpPr txBox="1"/>
          <p:nvPr/>
        </p:nvSpPr>
        <p:spPr>
          <a:xfrm>
            <a:off x="6074676" y="2418806"/>
            <a:ext cx="3836562" cy="835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TEMON</a:t>
            </a:r>
            <a:endParaRPr lang="en-US" sz="48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17323-D4F2-40A5-9ED3-D458ECF61567}"/>
              </a:ext>
            </a:extLst>
          </p:cNvPr>
          <p:cNvSpPr txBox="1"/>
          <p:nvPr/>
        </p:nvSpPr>
        <p:spPr>
          <a:xfrm>
            <a:off x="1895912" y="6100928"/>
            <a:ext cx="405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Taller Práctico Integrador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8E36F4-2050-4FB4-932E-2A405FD37DCE}"/>
              </a:ext>
            </a:extLst>
          </p:cNvPr>
          <p:cNvSpPr txBox="1"/>
          <p:nvPr/>
        </p:nvSpPr>
        <p:spPr>
          <a:xfrm>
            <a:off x="6828635" y="3135267"/>
            <a:ext cx="2684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Reproductor de música para personas con baja visión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751C81-B5A2-48BE-92F7-63A1DE80C870}"/>
              </a:ext>
            </a:extLst>
          </p:cNvPr>
          <p:cNvCxnSpPr>
            <a:cxnSpLocks/>
          </p:cNvCxnSpPr>
          <p:nvPr/>
        </p:nvCxnSpPr>
        <p:spPr>
          <a:xfrm>
            <a:off x="721453" y="5702890"/>
            <a:ext cx="11470547" cy="0"/>
          </a:xfrm>
          <a:prstGeom prst="line">
            <a:avLst/>
          </a:prstGeom>
          <a:ln w="76200">
            <a:solidFill>
              <a:srgbClr val="1D77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74343C-F5CC-4608-8D0B-5C625877DF17}"/>
              </a:ext>
            </a:extLst>
          </p:cNvPr>
          <p:cNvSpPr txBox="1"/>
          <p:nvPr/>
        </p:nvSpPr>
        <p:spPr>
          <a:xfrm>
            <a:off x="1895912" y="6446784"/>
            <a:ext cx="405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Equipo número 4 - Solanet</a:t>
            </a:r>
          </a:p>
        </p:txBody>
      </p:sp>
    </p:spTree>
    <p:extLst>
      <p:ext uri="{BB962C8B-B14F-4D97-AF65-F5344CB8AC3E}">
        <p14:creationId xmlns:p14="http://schemas.microsoft.com/office/powerpoint/2010/main" val="8361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60E3C0DE-4621-44DC-8035-67D406745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8" y="665317"/>
            <a:ext cx="4019781" cy="2065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DE388A-AEA1-4E31-97D8-6DBD1027307B}"/>
              </a:ext>
            </a:extLst>
          </p:cNvPr>
          <p:cNvSpPr txBox="1"/>
          <p:nvPr/>
        </p:nvSpPr>
        <p:spPr>
          <a:xfrm>
            <a:off x="6096000" y="3429000"/>
            <a:ext cx="5672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Verdana" panose="020B0604030504040204" pitchFamily="34" charset="0"/>
                <a:ea typeface="Verdana" panose="020B0604030504040204" pitchFamily="34" charset="0"/>
              </a:rPr>
              <a:t>Revisión</a:t>
            </a:r>
            <a:r>
              <a:rPr lang="en-US" sz="5400" b="1" dirty="0">
                <a:latin typeface="Verdana" panose="020B0604030504040204" pitchFamily="34" charset="0"/>
                <a:ea typeface="Verdana" panose="020B0604030504040204" pitchFamily="34" charset="0"/>
              </a:rPr>
              <a:t> de Sprint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9DD49-5CF1-4694-887E-54EA4E3B876F}"/>
              </a:ext>
            </a:extLst>
          </p:cNvPr>
          <p:cNvSpPr txBox="1"/>
          <p:nvPr/>
        </p:nvSpPr>
        <p:spPr>
          <a:xfrm>
            <a:off x="1490678" y="2817776"/>
            <a:ext cx="2484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TEMON</a:t>
            </a:r>
          </a:p>
        </p:txBody>
      </p:sp>
    </p:spTree>
    <p:extLst>
      <p:ext uri="{BB962C8B-B14F-4D97-AF65-F5344CB8AC3E}">
        <p14:creationId xmlns:p14="http://schemas.microsoft.com/office/powerpoint/2010/main" val="420039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E36EE-1A11-402A-B9F0-6BEDA4D6D962}"/>
              </a:ext>
            </a:extLst>
          </p:cNvPr>
          <p:cNvSpPr txBox="1"/>
          <p:nvPr/>
        </p:nvSpPr>
        <p:spPr>
          <a:xfrm>
            <a:off x="3476853" y="517430"/>
            <a:ext cx="8621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Sprint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pasado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(24 de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Octubre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– 14 de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Noviembre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A1D15-37CE-4AAD-84BF-11D68C4F0DBA}"/>
              </a:ext>
            </a:extLst>
          </p:cNvPr>
          <p:cNvSpPr txBox="1"/>
          <p:nvPr/>
        </p:nvSpPr>
        <p:spPr>
          <a:xfrm>
            <a:off x="3476853" y="1817368"/>
            <a:ext cx="8003097" cy="3508653"/>
          </a:xfrm>
          <a:prstGeom prst="rect">
            <a:avLst/>
          </a:prstGeom>
          <a:noFill/>
          <a:ln w="38100">
            <a:solidFill>
              <a:srgbClr val="BE46D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Reproductor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música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Canción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anterior y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siguiente</a:t>
            </a:r>
            <a:endParaRPr lang="en-US" sz="1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Adelantar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retrasar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canción</a:t>
            </a:r>
            <a:endParaRPr lang="en-US" sz="1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Reproducir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pausar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canción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con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gestos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Adelantar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retrasar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cancion con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gestos</a:t>
            </a:r>
            <a:endParaRPr lang="en-US" sz="1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Canción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anterior y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siguiente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con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gestos</a:t>
            </a:r>
            <a:endParaRPr lang="en-US" sz="1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[Backend]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Implementar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retry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el endpoint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obtener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el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archivo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 audio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Búsqueda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de canciones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Búsqueda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por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género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[Backend] Endpoints para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obtener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géneros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artistas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Listas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reproducción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Crear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listas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reproducción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Ver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listas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reproducción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Eliminar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listas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reproducción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AC1BCB5F-1CC5-4046-A6CA-F3FE5C67F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1" y="293615"/>
            <a:ext cx="2668716" cy="13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0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241677-BDAA-4616-A2B4-364F219BE0B8}"/>
              </a:ext>
            </a:extLst>
          </p:cNvPr>
          <p:cNvSpPr txBox="1"/>
          <p:nvPr/>
        </p:nvSpPr>
        <p:spPr>
          <a:xfrm>
            <a:off x="3385548" y="293615"/>
            <a:ext cx="880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Sprint actual (14 de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Noviembre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– 28 de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Noviembre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81FCFFAD-8E33-4F67-BB37-3DBE5C8CA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1" y="293615"/>
            <a:ext cx="2668716" cy="13709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721A33-F7E0-4F17-A0F6-4A9EF9AE5DAE}"/>
              </a:ext>
            </a:extLst>
          </p:cNvPr>
          <p:cNvSpPr txBox="1"/>
          <p:nvPr/>
        </p:nvSpPr>
        <p:spPr>
          <a:xfrm>
            <a:off x="3385548" y="2244060"/>
            <a:ext cx="8003097" cy="2369880"/>
          </a:xfrm>
          <a:prstGeom prst="rect">
            <a:avLst/>
          </a:prstGeom>
          <a:noFill/>
          <a:ln w="38100">
            <a:solidFill>
              <a:srgbClr val="BE46D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Listas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reproducción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Agregar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canciones a la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lista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Quitar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canciones de la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lista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Reproducir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lista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Reproducir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una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canción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específica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 una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lista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Biblioteca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Desarrollo y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diseño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pantalla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Ver canciones con ‘Me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gusta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Darle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‘Me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gusta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’ a una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canción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Quitar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‘Me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gusta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’ de canciones</a:t>
            </a:r>
          </a:p>
        </p:txBody>
      </p:sp>
    </p:spTree>
    <p:extLst>
      <p:ext uri="{BB962C8B-B14F-4D97-AF65-F5344CB8AC3E}">
        <p14:creationId xmlns:p14="http://schemas.microsoft.com/office/powerpoint/2010/main" val="372234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C94D3BC8-4D8C-4891-833C-3D1639030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17" y="2058039"/>
            <a:ext cx="2668716" cy="13709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F664EB-C48E-40B6-9433-1FC20A2676F5}"/>
              </a:ext>
            </a:extLst>
          </p:cNvPr>
          <p:cNvSpPr txBox="1"/>
          <p:nvPr/>
        </p:nvSpPr>
        <p:spPr>
          <a:xfrm>
            <a:off x="4717595" y="3606959"/>
            <a:ext cx="248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9578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5ADA37-2D08-476A-9763-87663EE7E698}"/>
              </a:ext>
            </a:extLst>
          </p:cNvPr>
          <p:cNvSpPr txBox="1"/>
          <p:nvPr/>
        </p:nvSpPr>
        <p:spPr>
          <a:xfrm>
            <a:off x="3707935" y="3613558"/>
            <a:ext cx="45132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¿</a:t>
            </a:r>
            <a:r>
              <a:rPr lang="en-US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Preguntas</a:t>
            </a: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? ¿Feedback?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29B8D115-246F-40A1-AF82-6AF0E636C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15" y="2058039"/>
            <a:ext cx="2668716" cy="13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257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Milla</dc:creator>
  <cp:lastModifiedBy>Juan Milla</cp:lastModifiedBy>
  <cp:revision>3</cp:revision>
  <dcterms:created xsi:type="dcterms:W3CDTF">2020-10-24T16:13:51Z</dcterms:created>
  <dcterms:modified xsi:type="dcterms:W3CDTF">2020-11-14T20:43:59Z</dcterms:modified>
</cp:coreProperties>
</file>